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278" r:id="rId3"/>
    <p:sldId id="280" r:id="rId4"/>
    <p:sldId id="281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Apr-08-15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Apr-08-15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Apr-08-15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20000"/>
                </a:solidFill>
              </a:rPr>
              <a:t>Scrum Team </a:t>
            </a:r>
            <a:r>
              <a:rPr lang="en-US" dirty="0" smtClean="0">
                <a:solidFill>
                  <a:srgbClr val="E20000"/>
                </a:solidFill>
              </a:rPr>
              <a:t>2</a:t>
            </a:r>
            <a:br>
              <a:rPr lang="en-US" dirty="0" smtClean="0">
                <a:solidFill>
                  <a:srgbClr val="E20000"/>
                </a:solidFill>
              </a:rPr>
            </a:br>
            <a:r>
              <a:rPr lang="en-US" dirty="0" smtClean="0">
                <a:solidFill>
                  <a:srgbClr val="E20000"/>
                </a:solidFill>
              </a:rPr>
              <a:t>Sprint 5</a:t>
            </a:r>
            <a:endParaRPr lang="en-US" sz="6600" dirty="0">
              <a:solidFill>
                <a:srgbClr val="E2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181600"/>
            <a:ext cx="2667000" cy="1447800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 smtClean="0"/>
              <a:t>Scrum Master:</a:t>
            </a:r>
          </a:p>
          <a:p>
            <a:pPr lvl="0" algn="l"/>
            <a:r>
              <a:rPr lang="en-US" sz="2000" dirty="0" smtClean="0"/>
              <a:t>Development Team: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84143" y="55626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FF0000"/>
              </a:buClr>
            </a:pPr>
            <a:r>
              <a:rPr lang="en-US" sz="2000" dirty="0">
                <a:solidFill>
                  <a:srgbClr val="464646"/>
                </a:solidFill>
                <a:latin typeface="Eras Demi ITC" pitchFamily="34" charset="0"/>
                <a:cs typeface="Estrangelo Edessa" pitchFamily="66"/>
              </a:rPr>
              <a:t>Scott Troutman, Adam Ingram, Johnny </a:t>
            </a:r>
            <a:r>
              <a:rPr lang="en-US" sz="2000" dirty="0" err="1">
                <a:solidFill>
                  <a:srgbClr val="464646"/>
                </a:solidFill>
                <a:latin typeface="Eras Demi ITC" pitchFamily="34" charset="0"/>
                <a:cs typeface="Estrangelo Edessa" pitchFamily="66"/>
              </a:rPr>
              <a:t>Hosler</a:t>
            </a:r>
            <a:r>
              <a:rPr lang="en-US" sz="2000" dirty="0">
                <a:solidFill>
                  <a:srgbClr val="464646"/>
                </a:solidFill>
                <a:latin typeface="Eras Demi ITC" pitchFamily="34" charset="0"/>
                <a:cs typeface="Estrangelo Edessa" pitchFamily="66"/>
              </a:rPr>
              <a:t>, Brandon Taylor, </a:t>
            </a:r>
            <a:r>
              <a:rPr lang="en-US" sz="2000" dirty="0" err="1">
                <a:solidFill>
                  <a:srgbClr val="464646"/>
                </a:solidFill>
                <a:latin typeface="Eras Demi ITC" pitchFamily="34" charset="0"/>
                <a:cs typeface="Estrangelo Edessa" pitchFamily="66"/>
              </a:rPr>
              <a:t>Pengzheng</a:t>
            </a:r>
            <a:r>
              <a:rPr lang="en-US" sz="2000" dirty="0">
                <a:solidFill>
                  <a:srgbClr val="464646"/>
                </a:solidFill>
                <a:latin typeface="Eras Demi ITC" pitchFamily="34" charset="0"/>
                <a:cs typeface="Estrangelo Edessa" pitchFamily="66"/>
              </a:rPr>
              <a:t> Yang, Zachary </a:t>
            </a:r>
            <a:r>
              <a:rPr lang="en-US" sz="2000" dirty="0" err="1">
                <a:solidFill>
                  <a:srgbClr val="464646"/>
                </a:solidFill>
                <a:latin typeface="Eras Demi ITC" pitchFamily="34" charset="0"/>
                <a:cs typeface="Estrangelo Edessa" pitchFamily="66"/>
              </a:rPr>
              <a:t>Alwine</a:t>
            </a:r>
            <a:endParaRPr lang="en-US" sz="2000" dirty="0">
              <a:solidFill>
                <a:srgbClr val="464646"/>
              </a:solidFill>
              <a:latin typeface="Eras Demi ITC" pitchFamily="34" charset="0"/>
              <a:cs typeface="Estrangelo Edessa" pitchFamily="66"/>
            </a:endParaRP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84143" y="5195929"/>
            <a:ext cx="194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FF0000"/>
              </a:buClr>
            </a:pPr>
            <a:r>
              <a:rPr lang="en-US" sz="2000" dirty="0" smtClean="0">
                <a:solidFill>
                  <a:srgbClr val="464646"/>
                </a:solidFill>
                <a:latin typeface="Eras Demi ITC" pitchFamily="34" charset="0"/>
                <a:cs typeface="Estrangelo Edessa" pitchFamily="66"/>
              </a:rPr>
              <a:t>Elgin Bowman</a:t>
            </a:r>
            <a:endParaRPr lang="en-US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pulled?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971800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Pulled: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352800"/>
            <a:ext cx="23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Completed: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--</a:t>
            </a:r>
            <a:r>
              <a:rPr lang="en-US" dirty="0" smtClean="0"/>
              <a:t>% </a:t>
            </a:r>
            <a:r>
              <a:rPr lang="en-US" dirty="0" smtClean="0"/>
              <a:t>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</a:t>
            </a:r>
            <a:r>
              <a:rPr lang="en-US" dirty="0" smtClean="0"/>
              <a:t>% </a:t>
            </a:r>
            <a:r>
              <a:rPr lang="en-US" dirty="0" smtClean="0"/>
              <a:t>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</a:t>
            </a:r>
            <a:r>
              <a:rPr lang="en-US" dirty="0" smtClean="0"/>
              <a:t>% </a:t>
            </a:r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9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18783</TotalTime>
  <Words>71</Words>
  <Application>Microsoft Office PowerPoint</Application>
  <PresentationFormat>On-screen Show 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 Sprint 5</vt:lpstr>
      <vt:lpstr>What was pulled? </vt:lpstr>
      <vt:lpstr>Testing &amp; Code Coverage</vt:lpstr>
      <vt:lpstr>Program Demos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</cp:lastModifiedBy>
  <cp:revision>92</cp:revision>
  <dcterms:created xsi:type="dcterms:W3CDTF">2013-10-02T14:18:53Z</dcterms:created>
  <dcterms:modified xsi:type="dcterms:W3CDTF">2015-04-08T17:02:23Z</dcterms:modified>
</cp:coreProperties>
</file>