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1E0681-7B6F-4D48-B5E6-05F63346016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GitHub/spring-semester-project/acceptance/report.html" TargetMode="External"/><Relationship Id="rId2" Type="http://schemas.openxmlformats.org/officeDocument/2006/relationships/hyperlink" Target="../build/reports/test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uild/reports/jacoco/test/html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What was pulled?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95600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Total Estimated Points: </a:t>
            </a:r>
            <a:r>
              <a:rPr lang="en-US" dirty="0" smtClean="0"/>
              <a:t>23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Total Completed Points: </a:t>
            </a:r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1524000"/>
            <a:ext cx="2743200" cy="37307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5181600"/>
            <a:ext cx="2743200" cy="1286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Unit Tests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Acceptance Tests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Code 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ShippingCalc.java</a:t>
            </a:r>
            <a:endParaRPr lang="en-US" dirty="0" smtClean="0"/>
          </a:p>
          <a:p>
            <a:r>
              <a:rPr lang="en-US" dirty="0" smtClean="0"/>
              <a:t>WritePizzaArgs.java</a:t>
            </a:r>
            <a:endParaRPr lang="en-US" dirty="0" smtClean="0"/>
          </a:p>
          <a:p>
            <a:r>
              <a:rPr lang="en-US" dirty="0" smtClean="0"/>
              <a:t>PizzaOrderFromXML.java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112</TotalTime>
  <Words>34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Georgia</vt:lpstr>
      <vt:lpstr>Trebuchet MS</vt:lpstr>
      <vt:lpstr>Wingdings 2</vt:lpstr>
      <vt:lpstr>Urban</vt:lpstr>
      <vt:lpstr>Scrum Team 2</vt:lpstr>
      <vt:lpstr>What was pulled?</vt:lpstr>
      <vt:lpstr>Testing &amp; Code Coverage</vt:lpstr>
      <vt:lpstr>Program Demos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Team 2</dc:title>
  <dc:creator>Jonnie</dc:creator>
  <cp:lastModifiedBy>Zachary Alwine</cp:lastModifiedBy>
  <cp:revision>17</cp:revision>
  <dcterms:created xsi:type="dcterms:W3CDTF">2015-02-28T17:26:04Z</dcterms:created>
  <dcterms:modified xsi:type="dcterms:W3CDTF">2015-03-15T22:50:15Z</dcterms:modified>
</cp:coreProperties>
</file>