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lgin124:Desktop:Sprint%20stuff:Burndown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 Down Chart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 Story Points Remaining</c:v>
          </c:tx>
          <c:marker>
            <c:symbol val="none"/>
          </c:marker>
          <c:trendline>
            <c:name>Idea Story Points Remaining</c:name>
            <c:trendlineType val="poly"/>
            <c:order val="2"/>
            <c:dispRSqr val="0"/>
            <c:dispEq val="0"/>
          </c:trendline>
          <c:cat>
            <c:strRef>
              <c:f>Sheet2!$A$1:$AT$1</c:f>
              <c:strCache>
                <c:ptCount val="46"/>
                <c:pt idx="0">
                  <c:v>Sprint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 Day 10</c:v>
                </c:pt>
                <c:pt idx="10">
                  <c:v>Sprint 2</c:v>
                </c:pt>
                <c:pt idx="11">
                  <c:v>Day 2</c:v>
                </c:pt>
                <c:pt idx="12">
                  <c:v>Day 3</c:v>
                </c:pt>
                <c:pt idx="13">
                  <c:v>Day 4</c:v>
                </c:pt>
                <c:pt idx="14">
                  <c:v>Day 5</c:v>
                </c:pt>
                <c:pt idx="15">
                  <c:v>Day 6</c:v>
                </c:pt>
                <c:pt idx="16">
                  <c:v>Day 7</c:v>
                </c:pt>
                <c:pt idx="17">
                  <c:v>Day 8 </c:v>
                </c:pt>
                <c:pt idx="18">
                  <c:v>Day 9</c:v>
                </c:pt>
                <c:pt idx="19">
                  <c:v>Day 10</c:v>
                </c:pt>
                <c:pt idx="20">
                  <c:v>Sprint 3</c:v>
                </c:pt>
                <c:pt idx="21">
                  <c:v>Day 2</c:v>
                </c:pt>
                <c:pt idx="22">
                  <c:v>Day 3</c:v>
                </c:pt>
                <c:pt idx="23">
                  <c:v>Day 4</c:v>
                </c:pt>
                <c:pt idx="24">
                  <c:v>Day 5</c:v>
                </c:pt>
                <c:pt idx="25">
                  <c:v>Day 6</c:v>
                </c:pt>
                <c:pt idx="26">
                  <c:v>Day 7</c:v>
                </c:pt>
                <c:pt idx="27">
                  <c:v>Day 8 </c:v>
                </c:pt>
                <c:pt idx="28">
                  <c:v>Day 9</c:v>
                </c:pt>
                <c:pt idx="29">
                  <c:v>Day 10</c:v>
                </c:pt>
                <c:pt idx="30">
                  <c:v>Sprint 4</c:v>
                </c:pt>
                <c:pt idx="31">
                  <c:v>Day 2</c:v>
                </c:pt>
                <c:pt idx="32">
                  <c:v>Day 3</c:v>
                </c:pt>
                <c:pt idx="33">
                  <c:v>Day 4</c:v>
                </c:pt>
                <c:pt idx="34">
                  <c:v>Day 5</c:v>
                </c:pt>
                <c:pt idx="35">
                  <c:v>Day 6</c:v>
                </c:pt>
                <c:pt idx="36">
                  <c:v>Day 7</c:v>
                </c:pt>
                <c:pt idx="37">
                  <c:v>Day 8</c:v>
                </c:pt>
                <c:pt idx="38">
                  <c:v>Day 9</c:v>
                </c:pt>
                <c:pt idx="39">
                  <c:v>Day 10</c:v>
                </c:pt>
                <c:pt idx="40">
                  <c:v>Sprint 5</c:v>
                </c:pt>
                <c:pt idx="41">
                  <c:v>Day 2</c:v>
                </c:pt>
                <c:pt idx="42">
                  <c:v>Day 3</c:v>
                </c:pt>
                <c:pt idx="43">
                  <c:v>Day 4</c:v>
                </c:pt>
                <c:pt idx="44">
                  <c:v>Day 5</c:v>
                </c:pt>
                <c:pt idx="45">
                  <c:v>Day 6</c:v>
                </c:pt>
              </c:strCache>
            </c:strRef>
          </c:cat>
          <c:val>
            <c:numRef>
              <c:f>Sheet2!$A$2:$AT$2</c:f>
              <c:numCache>
                <c:formatCode>General</c:formatCode>
                <c:ptCount val="46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73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65</c:v>
                </c:pt>
                <c:pt idx="14">
                  <c:v>62</c:v>
                </c:pt>
                <c:pt idx="15">
                  <c:v>62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52</c:v>
                </c:pt>
                <c:pt idx="20">
                  <c:v>52</c:v>
                </c:pt>
                <c:pt idx="21">
                  <c:v>52</c:v>
                </c:pt>
                <c:pt idx="22">
                  <c:v>52</c:v>
                </c:pt>
                <c:pt idx="23">
                  <c:v>52</c:v>
                </c:pt>
                <c:pt idx="24">
                  <c:v>52</c:v>
                </c:pt>
                <c:pt idx="25">
                  <c:v>52</c:v>
                </c:pt>
                <c:pt idx="26">
                  <c:v>52</c:v>
                </c:pt>
                <c:pt idx="27">
                  <c:v>52</c:v>
                </c:pt>
                <c:pt idx="28">
                  <c:v>33</c:v>
                </c:pt>
                <c:pt idx="29">
                  <c:v>33</c:v>
                </c:pt>
                <c:pt idx="30">
                  <c:v>33</c:v>
                </c:pt>
                <c:pt idx="31">
                  <c:v>33</c:v>
                </c:pt>
                <c:pt idx="32">
                  <c:v>33</c:v>
                </c:pt>
                <c:pt idx="33">
                  <c:v>33</c:v>
                </c:pt>
                <c:pt idx="34">
                  <c:v>33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20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10</c:v>
                </c:pt>
                <c:pt idx="4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12944"/>
        <c:axId val="46315184"/>
      </c:lineChart>
      <c:catAx>
        <c:axId val="46312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</a:t>
                </a:r>
                <a:r>
                  <a:rPr lang="en-US" baseline="0"/>
                  <a:t> Within Sprint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46315184"/>
        <c:crosses val="autoZero"/>
        <c:auto val="1"/>
        <c:lblAlgn val="ctr"/>
        <c:lblOffset val="100"/>
        <c:noMultiLvlLbl val="0"/>
      </c:catAx>
      <c:valAx>
        <c:axId val="4631518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Story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5.2562417871222103E-3"/>
              <c:y val="0.357995956586508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6312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Apr-15-15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Apr-15-15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Apr-15-15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Apr-15-15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  <p:extLst>
      <p:ext uri="{BB962C8B-B14F-4D97-AF65-F5344CB8AC3E}">
        <p14:creationId xmlns:p14="http://schemas.microsoft.com/office/powerpoint/2010/main" val="897743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2" t="-1" b="48519"/>
          <a:stretch/>
        </p:blipFill>
        <p:spPr>
          <a:xfrm>
            <a:off x="2272292" y="1836114"/>
            <a:ext cx="4433308" cy="4520236"/>
          </a:xfrm>
        </p:spPr>
      </p:pic>
    </p:spTree>
    <p:extLst>
      <p:ext uri="{BB962C8B-B14F-4D97-AF65-F5344CB8AC3E}">
        <p14:creationId xmlns:p14="http://schemas.microsoft.com/office/powerpoint/2010/main" val="4168484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43759" r="14814" b="-982"/>
          <a:stretch/>
        </p:blipFill>
        <p:spPr>
          <a:xfrm>
            <a:off x="3238500" y="1757975"/>
            <a:ext cx="2667000" cy="4772526"/>
          </a:xfrm>
        </p:spPr>
      </p:pic>
    </p:spTree>
    <p:extLst>
      <p:ext uri="{BB962C8B-B14F-4D97-AF65-F5344CB8AC3E}">
        <p14:creationId xmlns:p14="http://schemas.microsoft.com/office/powerpoint/2010/main" val="27498995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161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24120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61839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0300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Mutually Exclusive Demo Using Shorthand Arguments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690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8234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4517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90195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found at </a:t>
            </a:r>
            <a:r>
              <a:rPr lang="en-US" u="sng" dirty="0" smtClean="0"/>
              <a:t>add link here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9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Agile Estimating and Planning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</a:p>
          <a:p>
            <a:r>
              <a:rPr lang="en-US" dirty="0" smtClean="0"/>
              <a:t>Planning Poker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1 =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2 = fairly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3 = moderate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5 = fairly difficult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8 = difficult </a:t>
            </a:r>
          </a:p>
          <a:p>
            <a:r>
              <a:rPr lang="en-US" dirty="0" smtClean="0"/>
              <a:t>Total of 78 story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812984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387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7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Holds a name, description, and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restricted to a certain set of 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24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Inherits functionality from 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Stores a default value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be assigned and called by a pre-defined shorthand name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set to be required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assigned to a mutually exclusive group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7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--%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</p:spTree>
    <p:extLst>
      <p:ext uri="{BB962C8B-B14F-4D97-AF65-F5344CB8AC3E}">
        <p14:creationId xmlns:p14="http://schemas.microsoft.com/office/powerpoint/2010/main" val="4231651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  <p:sp>
        <p:nvSpPr>
          <p:cNvPr id="3" name="Rectangle 2"/>
          <p:cNvSpPr/>
          <p:nvPr/>
        </p:nvSpPr>
        <p:spPr>
          <a:xfrm>
            <a:off x="457200" y="1816100"/>
            <a:ext cx="28956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816100"/>
            <a:ext cx="2895600" cy="1079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100" y="1816100"/>
            <a:ext cx="2374900" cy="22987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127499"/>
            <a:ext cx="1447800" cy="2263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90313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385D8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A.</a:t>
            </a:r>
            <a:endParaRPr lang="en-US" sz="5400" b="0" cap="none" spc="0" dirty="0">
              <a:ln w="0"/>
              <a:solidFill>
                <a:srgbClr val="385D8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5700" y="2859980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B.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6000" y="2240686"/>
            <a:ext cx="1397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C.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610645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D.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166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5" b="94951"/>
          <a:stretch/>
        </p:blipFill>
        <p:spPr>
          <a:xfrm>
            <a:off x="457200" y="3200400"/>
            <a:ext cx="8077200" cy="838201"/>
          </a:xfrm>
        </p:spPr>
      </p:pic>
    </p:spTree>
    <p:extLst>
      <p:ext uri="{BB962C8B-B14F-4D97-AF65-F5344CB8AC3E}">
        <p14:creationId xmlns:p14="http://schemas.microsoft.com/office/powerpoint/2010/main" val="67211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28704" b="76437"/>
          <a:stretch/>
        </p:blipFill>
        <p:spPr>
          <a:xfrm>
            <a:off x="457200" y="2438400"/>
            <a:ext cx="8273143" cy="3048000"/>
          </a:xfrm>
        </p:spPr>
      </p:pic>
    </p:spTree>
    <p:extLst>
      <p:ext uri="{BB962C8B-B14F-4D97-AF65-F5344CB8AC3E}">
        <p14:creationId xmlns:p14="http://schemas.microsoft.com/office/powerpoint/2010/main" val="1607931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18828</TotalTime>
  <Words>342</Words>
  <Application>Microsoft Office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Product Release</vt:lpstr>
      <vt:lpstr>Overview </vt:lpstr>
      <vt:lpstr>Features</vt:lpstr>
      <vt:lpstr>Features</vt:lpstr>
      <vt:lpstr>Testing &amp; Code Coverage</vt:lpstr>
      <vt:lpstr>Class Diagram</vt:lpstr>
      <vt:lpstr>Class Diagram</vt:lpstr>
      <vt:lpstr>Class Diagram (Part A)</vt:lpstr>
      <vt:lpstr>Class Diagram (Part B)</vt:lpstr>
      <vt:lpstr>Class Diagram (Part C)</vt:lpstr>
      <vt:lpstr>Class Diagram (Part D)</vt:lpstr>
      <vt:lpstr>Writing Arguments</vt:lpstr>
      <vt:lpstr>Running XML Write Demo</vt:lpstr>
      <vt:lpstr>Loading Arguments</vt:lpstr>
      <vt:lpstr>Running XML Load Demo</vt:lpstr>
      <vt:lpstr>Mutually Exclusive Demo Using Shorthand Arguments</vt:lpstr>
      <vt:lpstr>Running the Addition Demo</vt:lpstr>
      <vt:lpstr>Running the Subtraction Demo</vt:lpstr>
      <vt:lpstr>Failing Mutual Exclusion</vt:lpstr>
      <vt:lpstr>Agile Estimating and Planning Technique</vt:lpstr>
      <vt:lpstr>Burndown Chart</vt:lpstr>
      <vt:lpstr>SCRUM Stuff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99</cp:revision>
  <dcterms:created xsi:type="dcterms:W3CDTF">2013-10-02T14:18:53Z</dcterms:created>
  <dcterms:modified xsi:type="dcterms:W3CDTF">2015-04-15T04:10:22Z</dcterms:modified>
</cp:coreProperties>
</file>