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65" autoAdjust="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24D1-B7B5-6836-1C2A-BCF461679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1EB8-3E2F-82AB-A9B6-9E88EE8B0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602C-82FC-43E8-0D4D-29904E86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0F96-8FF5-FB97-2733-FAE74829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9300C-7080-96A8-DC76-B768BB12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9118-271B-94F4-0C00-8BC3674B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918F4-C0E1-0782-55CC-9F48ACD69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1391-54BA-671C-603C-81D1C80F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9CD1-70E7-FC2A-AF1B-E246A83C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4FBD-86B0-52C3-3CDF-F3E3D9D8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D3420-F49D-BAD9-6094-EB5369D16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A19E0-24D8-13C8-F015-9D3C1F6D0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4274-66F6-DEDD-04B6-E9D3DBA6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F086-9037-E7D6-06FD-3C89E749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E49B-77D6-3C20-85B5-185133E4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D66E-CC15-AEB2-C436-69A46A16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CF49-38F4-5516-C24E-91FADB19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745C-4444-08B4-4CE2-C37EDEC7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44DB-EB62-2D68-DBEE-10D7FF03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7804-BAFE-694A-F240-BE35A3FC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0A03-A734-350A-977F-DF556565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93A8E-7B7C-0716-2E65-96D1A830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13FE5-89D0-13D8-E0DB-64E98FF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F1DDD-A5CF-CE01-4C7C-F7DA9E89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828C-9096-EF24-E44E-D0D8C48B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46E9-83E6-75CD-B311-ED5CF5D9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ABA2-6C26-049F-F52D-6EA965A74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FBCF2-EBB0-BB91-EB8A-6C16227F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410D2-DB27-55EA-B258-8B557268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C25B6-72A6-851B-EA87-25C29AF7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43918-E3B9-5506-4726-A714D555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7E61-4C25-51C0-FC38-AB9A20F8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728F1-FA27-B56D-6051-D8996937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968F9-AE57-8195-B29C-90B1B2B5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0FFC0-A630-F5C8-4BA1-E32C9F29B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E0A97-8952-B761-D888-C3C9BE1C6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E5996-C918-580E-FEC0-2BD0B65E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E9CD4-B164-9C52-E16B-C281E363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B15EF-DD8B-D3DD-19A3-3F302670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BC00-E8E6-044E-C07E-8A6F962F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4F4B4-A012-A1BF-41EE-613294FA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C6FA9-DC2F-941C-77B2-1BC46DD6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C61AE-68E2-4D30-4893-EC4C4591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563A-AC3F-7500-19D1-54BF919C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358D1-5213-2963-70ED-99850BF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453A5-4033-AEA9-078B-B2BD84B0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7A7B-3868-D0C8-54BF-D0E7F058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6629-E8CC-44AB-AFEC-61011397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39C45-F234-348A-1C50-46B3B1C73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D58B1-930F-C3DD-4714-81BD57A6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6CEB1-D352-ABE2-6FE4-D28BFB59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97B2-A38E-FDD4-06BC-22CB01CE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C8A1-4032-7FFC-B1C0-CD6E5460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A6649-4E79-0F02-F7A8-F82EEFB0E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C456F-A4F4-C8A3-48EC-1A18520B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42112-FD29-6612-C8CF-F26FA87B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6ED02-D54C-15C2-3EAC-DEDD40A1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B96D-628A-9F0D-5D55-16CE8559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6CED0-9714-2559-B8BA-4A7C178E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865CA-F08F-760D-20BA-AA4C855D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D62F-99F4-F0CF-EC09-800E5174A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8F8A6-65B5-491D-9CD4-7DE3CA65C6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AA7E-9965-95D5-5255-593013D06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61D37-D3E3-584C-CDB8-FEBF1D32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8D2E5-4FD8-4A04-8E81-D25449BD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3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E36F1-834C-21CF-F86B-A264C3A43CE9}"/>
              </a:ext>
            </a:extLst>
          </p:cNvPr>
          <p:cNvGrpSpPr>
            <a:grpSpLocks noChangeAspect="1"/>
          </p:cNvGrpSpPr>
          <p:nvPr/>
        </p:nvGrpSpPr>
        <p:grpSpPr>
          <a:xfrm>
            <a:off x="108577" y="481780"/>
            <a:ext cx="11974845" cy="5466735"/>
            <a:chOff x="1680524" y="1136892"/>
            <a:chExt cx="9060613" cy="41363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EE8CED-69A2-E95E-CDEF-D70491332A46}"/>
                </a:ext>
              </a:extLst>
            </p:cNvPr>
            <p:cNvSpPr txBox="1"/>
            <p:nvPr/>
          </p:nvSpPr>
          <p:spPr>
            <a:xfrm>
              <a:off x="3247187" y="1136892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662CFB-C213-ECCD-5DCF-80B388D5EED9}"/>
                </a:ext>
              </a:extLst>
            </p:cNvPr>
            <p:cNvSpPr txBox="1"/>
            <p:nvPr/>
          </p:nvSpPr>
          <p:spPr>
            <a:xfrm>
              <a:off x="8117887" y="1136892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sharpened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64C1FE8-59A1-3B13-580C-4ECDBF1F6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40000"/>
                      </a14:imgEffect>
                      <a14:imgEffect>
                        <a14:colorTemperature colorTemp="8234"/>
                      </a14:imgEffect>
                      <a14:imgEffect>
                        <a14:saturation sat="40000"/>
                      </a14:imgEffect>
                      <a14:imgEffect>
                        <a14:brightnessContrast bright="23000" contrast="18000"/>
                      </a14:imgEffect>
                    </a14:imgLayer>
                  </a14:imgProps>
                </a:ext>
              </a:extLst>
            </a:blip>
            <a:srcRect l="38132" t="13012" r="23132" b="29639"/>
            <a:stretch>
              <a:fillRect/>
            </a:stretch>
          </p:blipFill>
          <p:spPr>
            <a:xfrm>
              <a:off x="6336181" y="1604771"/>
              <a:ext cx="4404956" cy="3668456"/>
            </a:xfrm>
            <a:prstGeom prst="rect">
              <a:avLst/>
            </a:prstGeom>
          </p:spPr>
        </p:pic>
        <p:pic>
          <p:nvPicPr>
            <p:cNvPr id="22" name="Picture 21" descr="A bright light in the sky&#10;&#10;AI-generated content may be incorrect.">
              <a:extLst>
                <a:ext uri="{FF2B5EF4-FFF2-40B4-BE49-F238E27FC236}">
                  <a16:creationId xmlns:a16="http://schemas.microsoft.com/office/drawing/2014/main" id="{C20ECCE0-077A-AA96-8F23-2B4492CF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524" y="1604772"/>
              <a:ext cx="4397693" cy="364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636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Paquette</dc:creator>
  <cp:lastModifiedBy>Stephen Paquette</cp:lastModifiedBy>
  <cp:revision>3</cp:revision>
  <dcterms:created xsi:type="dcterms:W3CDTF">2025-06-24T02:08:48Z</dcterms:created>
  <dcterms:modified xsi:type="dcterms:W3CDTF">2025-06-24T23:37:24Z</dcterms:modified>
</cp:coreProperties>
</file>