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AC9EB-B3C9-4D32-8BF1-1564BED6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F8016C-65FF-4D5E-9CCF-672D743D9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8DD89-B308-47FB-8902-CDA6B501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F52C-968A-4BFB-8848-5A0B9B5C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83237-C32C-49EB-AC46-DB38DC12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9453-CD20-4512-ADC9-EFD0DC46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DF5EA-43C5-4D20-8ADC-C96A5495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A89C0-32D4-4905-A4A6-92166AE0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7CB51-27EE-483D-ADE7-39D6132F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82C21-67A9-4E7E-895F-6AC47F22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9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B0393F-D762-437C-A608-A57391BE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E8B66-63CA-41B4-8EB0-88631975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FE438-ECA5-48AB-99FC-453CD26B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1C0F1-3614-4A07-A6E7-850B8929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C343A-19C7-467B-AFFC-E3BEEB77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9BB02-BEFE-49FA-AB17-B9DE29B9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5FB5-F100-4078-9D5E-ABA63CE8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557E0-49B3-4860-8279-FB44BFFE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F9352-7324-4644-ACC7-07113ED8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72CD3-D804-4166-851C-44F69784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6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E097A-9FFE-4B14-8454-B22416D7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7195F-8A14-4F82-871D-3336CCCC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A2411-403A-45DA-8F73-04A6610D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07BFB-1F1C-41FF-BFC3-961E8A65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6D5F6-E8B2-4FB8-836E-D849DEB6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685B-7BCF-490D-941F-AF61FC49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F06BB-C2DF-4CCF-9510-EE1AF918E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0E44F-4BB0-4406-B169-747387F51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65A40-ED0F-4E3D-815D-F14C1184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E7890-E076-4486-B8BC-9D38ACC1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AAA75-877F-4564-B6E7-875736DE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8B311-C2A1-41C5-8C12-DF2FBEBF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BA927-17B2-45A0-92CA-D90EF6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04427-D7A1-45BF-B640-7A40A0974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C608CE-2DE5-45AB-91A9-64B2AC10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C037AF-DDD7-4AA9-9034-5DE98301C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4EB989-183E-46C1-B310-65B5420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FEF890-0AEC-4242-9202-255CF8B2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0454B-6B70-4986-BD7F-1B7554BD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46594-B521-4509-82FD-8FDF04D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7F6EA5-23EC-4D33-9606-2DF72AF7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0D44D-2F34-4AC5-8EB6-F16C487D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007340-49D5-4390-9FB3-8F0649BC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ACA65-F741-4078-9410-D5D367F9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F8E469-6E19-4E41-B175-8686655D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3607B-2B2B-4057-962E-20DD43A3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F09CA-2F02-4F38-80E5-6483503E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287E9-363D-4D84-8211-73C709AA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FC169-7B77-4CE6-A2A5-9790C4961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233D1-E722-43F5-AF4A-654FAC76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D521B-C063-4E1C-A7F2-203E4DD1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44FB1-6EAE-43BE-88F0-7CD871C6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4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1E8D-50A2-4005-9016-3BE40182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1577F4-EE9D-4853-9C27-7E4D87783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A5436D-2BF8-4ADD-8A77-80FEB6BF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AB4C8-B1AB-4D07-BE60-3172D21A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A0995-ED06-45AC-9134-18D4E132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6C76A-4DA2-4FE0-ABB6-7A234E28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E0A57E-4FED-4823-90FC-0B9EE7AC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0474D-5729-43E2-AFB4-F94E99DA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8B41B-CE25-40F2-AAAD-6C91D1412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F40F-62DB-40B3-9066-7CAC376F970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F503D-9E5A-4006-9F93-75352A28B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7D4B0-2990-4D28-A9D5-4C129800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DBE5-D04B-4445-B489-09BDA62A6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GSEDS_d46a6755_a94bd765_1_7">
            <a:extLst>
              <a:ext uri="{FF2B5EF4-FFF2-40B4-BE49-F238E27FC236}">
                <a16:creationId xmlns:a16="http://schemas.microsoft.com/office/drawing/2014/main" id="{E1C316B3-5AC3-4243-AC2C-6ED7E7EB096F}"/>
              </a:ext>
            </a:extLst>
          </p:cNvPr>
          <p:cNvSpPr txBox="1">
            <a:spLocks noChangeAspect="1"/>
          </p:cNvSpPr>
          <p:nvPr userDrawn="1"/>
        </p:nvSpPr>
        <p:spPr>
          <a:xfrm rot="18900000">
            <a:off x="2156460" y="2921169"/>
            <a:ext cx="7879080" cy="1015663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kumimoji="0" lang="en-US" altLang="zh-CN" sz="6000" b="0" i="0" u="none" normalizeH="0">
                <a:solidFill>
                  <a:srgbClr val="808080">
                    <a:alpha val="3137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545161    2025-07-03</a:t>
            </a:r>
            <a:endParaRPr kumimoji="0" lang="zh-CN" altLang="en-US" sz="6000" b="0" i="0" u="none" normalizeH="0">
              <a:solidFill>
                <a:srgbClr val="808080">
                  <a:alpha val="3137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6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A84D62-FEB0-4F20-9865-59AB6C42ADEA}"/>
              </a:ext>
            </a:extLst>
          </p:cNvPr>
          <p:cNvSpPr txBox="1"/>
          <p:nvPr/>
        </p:nvSpPr>
        <p:spPr>
          <a:xfrm>
            <a:off x="316869" y="167613"/>
            <a:ext cx="352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dh3-rd009090-l001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090764-118A-4973-B345-65571FD0E902}"/>
              </a:ext>
            </a:extLst>
          </p:cNvPr>
          <p:cNvSpPr txBox="1"/>
          <p:nvPr/>
        </p:nvSpPr>
        <p:spPr>
          <a:xfrm>
            <a:off x="217282" y="5490058"/>
            <a:ext cx="2335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材质：透明</a:t>
            </a:r>
            <a:r>
              <a:rPr lang="en-US" altLang="zh-CN" dirty="0"/>
              <a:t>PC</a:t>
            </a:r>
          </a:p>
          <a:p>
            <a:r>
              <a:rPr lang="zh-CN" altLang="en-US" dirty="0"/>
              <a:t>加工：机加</a:t>
            </a:r>
            <a:endParaRPr lang="en-US" altLang="zh-CN" dirty="0"/>
          </a:p>
          <a:p>
            <a:r>
              <a:rPr lang="zh-CN" altLang="en-US" dirty="0"/>
              <a:t>表处：无</a:t>
            </a:r>
            <a:endParaRPr lang="en-US" altLang="zh-CN" dirty="0"/>
          </a:p>
          <a:p>
            <a:r>
              <a:rPr lang="zh-CN" altLang="en-US" dirty="0"/>
              <a:t>数量：</a:t>
            </a:r>
            <a:r>
              <a:rPr lang="en-US" altLang="zh-CN" dirty="0"/>
              <a:t>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642696-8886-4946-B05C-11CE97F4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68" y="1109106"/>
            <a:ext cx="4438095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1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林蔚玮</dc:creator>
  <cp:lastModifiedBy>林蔚玮</cp:lastModifiedBy>
  <cp:revision>34</cp:revision>
  <dcterms:created xsi:type="dcterms:W3CDTF">2025-04-18T02:31:27Z</dcterms:created>
  <dcterms:modified xsi:type="dcterms:W3CDTF">2025-07-03T02:31:30Z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TWMT">
    <vt:lpwstr>d46a6755_b77b54e0_a94bd765461daeec19c21d46573fb1f445bd3c5969979a2a286e484910737e9c</vt:lpwstr>
  </property>
  <property fmtid="{D5CDD505-2E9C-101B-9397-08002B2CF9AE}" pid="3" name="GSEDS_HWMT_d46a6755">
    <vt:lpwstr>f2449aba_mFV3xz84JSk2PcpOkXv+r3h+/eY=_8QYrr2J+YTEyO9tJkHD6r4FNSyRDBKBHpQKY6VyomOsVQqNJxhp56qPSxsLtG4YVuSsYHD6iTExYSTCEx0Rb5b2DGAI=_1e1985ee</vt:lpwstr>
  </property>
</Properties>
</file>