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4" r:id="rId2"/>
    <p:sldId id="290" r:id="rId3"/>
    <p:sldId id="295" r:id="rId4"/>
    <p:sldId id="296" r:id="rId5"/>
    <p:sldId id="297" r:id="rId6"/>
    <p:sldId id="298" r:id="rId7"/>
    <p:sldId id="299" r:id="rId8"/>
    <p:sldId id="30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1D486-211F-4C4E-BF68-9C42857BB1F3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038A1-051D-4CE1-85D9-9BD0DC9D68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69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038A1-051D-4CE1-85D9-9BD0DC9D681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15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111-E273-4687-A4F9-71C3982C913F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913-3AF1-44B0-81B7-07AF89B6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93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111-E273-4687-A4F9-71C3982C913F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913-3AF1-44B0-81B7-07AF89B6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4178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111-E273-4687-A4F9-71C3982C913F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913-3AF1-44B0-81B7-07AF89B6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234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111-E273-4687-A4F9-71C3982C913F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913-3AF1-44B0-81B7-07AF89B6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19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111-E273-4687-A4F9-71C3982C913F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913-3AF1-44B0-81B7-07AF89B6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9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111-E273-4687-A4F9-71C3982C913F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913-3AF1-44B0-81B7-07AF89B6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167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111-E273-4687-A4F9-71C3982C913F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913-3AF1-44B0-81B7-07AF89B6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896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111-E273-4687-A4F9-71C3982C913F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913-3AF1-44B0-81B7-07AF89B6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50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111-E273-4687-A4F9-71C3982C913F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913-3AF1-44B0-81B7-07AF89B6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00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111-E273-4687-A4F9-71C3982C913F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913-3AF1-44B0-81B7-07AF89B6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38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111-E273-4687-A4F9-71C3982C913F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D6913-3AF1-44B0-81B7-07AF89B6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660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70111-E273-4687-A4F9-71C3982C913F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D6913-3AF1-44B0-81B7-07AF89B68E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6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92484"/>
              </p:ext>
            </p:extLst>
          </p:nvPr>
        </p:nvGraphicFramePr>
        <p:xfrm>
          <a:off x="0" y="355765"/>
          <a:ext cx="12192000" cy="72812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194">
                  <a:extLst>
                    <a:ext uri="{9D8B030D-6E8A-4147-A177-3AD203B41FA5}">
                      <a16:colId xmlns:a16="http://schemas.microsoft.com/office/drawing/2014/main" val="1813559338"/>
                    </a:ext>
                  </a:extLst>
                </a:gridCol>
                <a:gridCol w="2359280">
                  <a:extLst>
                    <a:ext uri="{9D8B030D-6E8A-4147-A177-3AD203B41FA5}">
                      <a16:colId xmlns:a16="http://schemas.microsoft.com/office/drawing/2014/main" val="2655708431"/>
                    </a:ext>
                  </a:extLst>
                </a:gridCol>
                <a:gridCol w="3366015">
                  <a:extLst>
                    <a:ext uri="{9D8B030D-6E8A-4147-A177-3AD203B41FA5}">
                      <a16:colId xmlns:a16="http://schemas.microsoft.com/office/drawing/2014/main" val="2120118175"/>
                    </a:ext>
                  </a:extLst>
                </a:gridCol>
                <a:gridCol w="1726070">
                  <a:extLst>
                    <a:ext uri="{9D8B030D-6E8A-4147-A177-3AD203B41FA5}">
                      <a16:colId xmlns:a16="http://schemas.microsoft.com/office/drawing/2014/main" val="3758385498"/>
                    </a:ext>
                  </a:extLst>
                </a:gridCol>
                <a:gridCol w="3846441">
                  <a:extLst>
                    <a:ext uri="{9D8B030D-6E8A-4147-A177-3AD203B41FA5}">
                      <a16:colId xmlns:a16="http://schemas.microsoft.com/office/drawing/2014/main" val="114254482"/>
                    </a:ext>
                  </a:extLst>
                </a:gridCol>
              </a:tblGrid>
              <a:tr h="35814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图号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零件名称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数量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备注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9562387"/>
                  </a:ext>
                </a:extLst>
              </a:tr>
              <a:tr h="275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MX-A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材质：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MDF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板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511169"/>
                  </a:ext>
                </a:extLst>
              </a:tr>
              <a:tr h="4476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SY8241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材质：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MDF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板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450783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hik-ftd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材质：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MDF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板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3927345"/>
                  </a:ext>
                </a:extLst>
              </a:tr>
              <a:tr h="3004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honeywell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材质：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MDF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板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474420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jbl270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材质：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MDF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板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168166"/>
                  </a:ext>
                </a:extLst>
              </a:tr>
              <a:tr h="26860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sonance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材质：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MDF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板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023144"/>
                  </a:ext>
                </a:extLst>
              </a:tr>
              <a:tr h="27377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MX-B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材质：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MDF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板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035518"/>
                  </a:ext>
                </a:extLst>
              </a:tr>
              <a:tr h="284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1977254"/>
                  </a:ext>
                </a:extLst>
              </a:tr>
              <a:tr h="284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0637185"/>
                  </a:ext>
                </a:extLst>
              </a:tr>
              <a:tr h="2840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475918"/>
                  </a:ext>
                </a:extLst>
              </a:tr>
              <a:tr h="45371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smtClean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altLang="zh-C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8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869534"/>
                  </a:ext>
                </a:extLst>
              </a:tr>
              <a:tr h="45371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endParaRPr lang="zh-CN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altLang="zh-CN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165143"/>
                  </a:ext>
                </a:extLst>
              </a:tr>
              <a:tr h="45371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5551220"/>
                  </a:ext>
                </a:extLst>
              </a:tr>
              <a:tr h="45371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95274"/>
                  </a:ext>
                </a:extLst>
              </a:tr>
              <a:tr h="45371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2427018"/>
                  </a:ext>
                </a:extLst>
              </a:tr>
              <a:tr h="45371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483622"/>
                  </a:ext>
                </a:extLst>
              </a:tr>
              <a:tr h="453710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499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47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09232"/>
            <a:ext cx="49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dirty="0" smtClean="0"/>
              <a:t>4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33041"/>
              </p:ext>
            </p:extLst>
          </p:nvPr>
        </p:nvGraphicFramePr>
        <p:xfrm>
          <a:off x="838200" y="1825625"/>
          <a:ext cx="112978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280">
                  <a:extLst>
                    <a:ext uri="{9D8B030D-6E8A-4147-A177-3AD203B41FA5}">
                      <a16:colId xmlns:a16="http://schemas.microsoft.com/office/drawing/2014/main" val="236489951"/>
                    </a:ext>
                  </a:extLst>
                </a:gridCol>
                <a:gridCol w="3366015">
                  <a:extLst>
                    <a:ext uri="{9D8B030D-6E8A-4147-A177-3AD203B41FA5}">
                      <a16:colId xmlns:a16="http://schemas.microsoft.com/office/drawing/2014/main" val="4262257302"/>
                    </a:ext>
                  </a:extLst>
                </a:gridCol>
                <a:gridCol w="1726070">
                  <a:extLst>
                    <a:ext uri="{9D8B030D-6E8A-4147-A177-3AD203B41FA5}">
                      <a16:colId xmlns:a16="http://schemas.microsoft.com/office/drawing/2014/main" val="1537707022"/>
                    </a:ext>
                  </a:extLst>
                </a:gridCol>
                <a:gridCol w="3846441">
                  <a:extLst>
                    <a:ext uri="{9D8B030D-6E8A-4147-A177-3AD203B41FA5}">
                      <a16:colId xmlns:a16="http://schemas.microsoft.com/office/drawing/2014/main" val="1106760427"/>
                    </a:ext>
                  </a:extLst>
                </a:gridCol>
              </a:tblGrid>
              <a:tr h="311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MX-A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材质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MDF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板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702800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153" y="2686641"/>
            <a:ext cx="4428931" cy="3554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7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09232"/>
            <a:ext cx="49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dirty="0" smtClean="0"/>
              <a:t>4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99870"/>
              </p:ext>
            </p:extLst>
          </p:nvPr>
        </p:nvGraphicFramePr>
        <p:xfrm>
          <a:off x="838200" y="1825625"/>
          <a:ext cx="112978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280">
                  <a:extLst>
                    <a:ext uri="{9D8B030D-6E8A-4147-A177-3AD203B41FA5}">
                      <a16:colId xmlns:a16="http://schemas.microsoft.com/office/drawing/2014/main" val="236489951"/>
                    </a:ext>
                  </a:extLst>
                </a:gridCol>
                <a:gridCol w="3366015">
                  <a:extLst>
                    <a:ext uri="{9D8B030D-6E8A-4147-A177-3AD203B41FA5}">
                      <a16:colId xmlns:a16="http://schemas.microsoft.com/office/drawing/2014/main" val="4262257302"/>
                    </a:ext>
                  </a:extLst>
                </a:gridCol>
                <a:gridCol w="1726070">
                  <a:extLst>
                    <a:ext uri="{9D8B030D-6E8A-4147-A177-3AD203B41FA5}">
                      <a16:colId xmlns:a16="http://schemas.microsoft.com/office/drawing/2014/main" val="1537707022"/>
                    </a:ext>
                  </a:extLst>
                </a:gridCol>
                <a:gridCol w="3846441">
                  <a:extLst>
                    <a:ext uri="{9D8B030D-6E8A-4147-A177-3AD203B41FA5}">
                      <a16:colId xmlns:a16="http://schemas.microsoft.com/office/drawing/2014/main" val="1106760427"/>
                    </a:ext>
                  </a:extLst>
                </a:gridCol>
              </a:tblGrid>
              <a:tr h="311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SY8241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材质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MDF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板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702800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53" y="2342373"/>
            <a:ext cx="44767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1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09232"/>
            <a:ext cx="49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dirty="0" smtClean="0"/>
              <a:t>4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825745"/>
              </p:ext>
            </p:extLst>
          </p:nvPr>
        </p:nvGraphicFramePr>
        <p:xfrm>
          <a:off x="838200" y="1825625"/>
          <a:ext cx="112978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280">
                  <a:extLst>
                    <a:ext uri="{9D8B030D-6E8A-4147-A177-3AD203B41FA5}">
                      <a16:colId xmlns:a16="http://schemas.microsoft.com/office/drawing/2014/main" val="236489951"/>
                    </a:ext>
                  </a:extLst>
                </a:gridCol>
                <a:gridCol w="3366015">
                  <a:extLst>
                    <a:ext uri="{9D8B030D-6E8A-4147-A177-3AD203B41FA5}">
                      <a16:colId xmlns:a16="http://schemas.microsoft.com/office/drawing/2014/main" val="4262257302"/>
                    </a:ext>
                  </a:extLst>
                </a:gridCol>
                <a:gridCol w="1726070">
                  <a:extLst>
                    <a:ext uri="{9D8B030D-6E8A-4147-A177-3AD203B41FA5}">
                      <a16:colId xmlns:a16="http://schemas.microsoft.com/office/drawing/2014/main" val="1537707022"/>
                    </a:ext>
                  </a:extLst>
                </a:gridCol>
                <a:gridCol w="3846441">
                  <a:extLst>
                    <a:ext uri="{9D8B030D-6E8A-4147-A177-3AD203B41FA5}">
                      <a16:colId xmlns:a16="http://schemas.microsoft.com/office/drawing/2014/main" val="1106760427"/>
                    </a:ext>
                  </a:extLst>
                </a:gridCol>
              </a:tblGrid>
              <a:tr h="311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hik-ftd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材质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MDF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板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702800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701" y="2406729"/>
            <a:ext cx="4931520" cy="43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11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09232"/>
            <a:ext cx="49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dirty="0" smtClean="0"/>
              <a:t>4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164999"/>
              </p:ext>
            </p:extLst>
          </p:nvPr>
        </p:nvGraphicFramePr>
        <p:xfrm>
          <a:off x="838200" y="1825625"/>
          <a:ext cx="112978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280">
                  <a:extLst>
                    <a:ext uri="{9D8B030D-6E8A-4147-A177-3AD203B41FA5}">
                      <a16:colId xmlns:a16="http://schemas.microsoft.com/office/drawing/2014/main" val="236489951"/>
                    </a:ext>
                  </a:extLst>
                </a:gridCol>
                <a:gridCol w="3366015">
                  <a:extLst>
                    <a:ext uri="{9D8B030D-6E8A-4147-A177-3AD203B41FA5}">
                      <a16:colId xmlns:a16="http://schemas.microsoft.com/office/drawing/2014/main" val="4262257302"/>
                    </a:ext>
                  </a:extLst>
                </a:gridCol>
                <a:gridCol w="1726070">
                  <a:extLst>
                    <a:ext uri="{9D8B030D-6E8A-4147-A177-3AD203B41FA5}">
                      <a16:colId xmlns:a16="http://schemas.microsoft.com/office/drawing/2014/main" val="1537707022"/>
                    </a:ext>
                  </a:extLst>
                </a:gridCol>
                <a:gridCol w="3846441">
                  <a:extLst>
                    <a:ext uri="{9D8B030D-6E8A-4147-A177-3AD203B41FA5}">
                      <a16:colId xmlns:a16="http://schemas.microsoft.com/office/drawing/2014/main" val="1106760427"/>
                    </a:ext>
                  </a:extLst>
                </a:gridCol>
              </a:tblGrid>
              <a:tr h="311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honeywell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材质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MDF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板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702800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92" y="3067603"/>
            <a:ext cx="4207425" cy="354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23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09232"/>
            <a:ext cx="49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dirty="0" smtClean="0"/>
              <a:t>4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247732"/>
              </p:ext>
            </p:extLst>
          </p:nvPr>
        </p:nvGraphicFramePr>
        <p:xfrm>
          <a:off x="838200" y="1825625"/>
          <a:ext cx="112978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280">
                  <a:extLst>
                    <a:ext uri="{9D8B030D-6E8A-4147-A177-3AD203B41FA5}">
                      <a16:colId xmlns:a16="http://schemas.microsoft.com/office/drawing/2014/main" val="236489951"/>
                    </a:ext>
                  </a:extLst>
                </a:gridCol>
                <a:gridCol w="3366015">
                  <a:extLst>
                    <a:ext uri="{9D8B030D-6E8A-4147-A177-3AD203B41FA5}">
                      <a16:colId xmlns:a16="http://schemas.microsoft.com/office/drawing/2014/main" val="4262257302"/>
                    </a:ext>
                  </a:extLst>
                </a:gridCol>
                <a:gridCol w="1726070">
                  <a:extLst>
                    <a:ext uri="{9D8B030D-6E8A-4147-A177-3AD203B41FA5}">
                      <a16:colId xmlns:a16="http://schemas.microsoft.com/office/drawing/2014/main" val="1537707022"/>
                    </a:ext>
                  </a:extLst>
                </a:gridCol>
                <a:gridCol w="3846441">
                  <a:extLst>
                    <a:ext uri="{9D8B030D-6E8A-4147-A177-3AD203B41FA5}">
                      <a16:colId xmlns:a16="http://schemas.microsoft.com/office/drawing/2014/main" val="1106760427"/>
                    </a:ext>
                  </a:extLst>
                </a:gridCol>
              </a:tblGrid>
              <a:tr h="311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jbl270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材质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MDF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板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702800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485" y="2523821"/>
            <a:ext cx="4937157" cy="383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5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09232"/>
            <a:ext cx="49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dirty="0" smtClean="0"/>
              <a:t>4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48271"/>
              </p:ext>
            </p:extLst>
          </p:nvPr>
        </p:nvGraphicFramePr>
        <p:xfrm>
          <a:off x="838200" y="1825625"/>
          <a:ext cx="112978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280">
                  <a:extLst>
                    <a:ext uri="{9D8B030D-6E8A-4147-A177-3AD203B41FA5}">
                      <a16:colId xmlns:a16="http://schemas.microsoft.com/office/drawing/2014/main" val="236489951"/>
                    </a:ext>
                  </a:extLst>
                </a:gridCol>
                <a:gridCol w="3366015">
                  <a:extLst>
                    <a:ext uri="{9D8B030D-6E8A-4147-A177-3AD203B41FA5}">
                      <a16:colId xmlns:a16="http://schemas.microsoft.com/office/drawing/2014/main" val="4262257302"/>
                    </a:ext>
                  </a:extLst>
                </a:gridCol>
                <a:gridCol w="1726070">
                  <a:extLst>
                    <a:ext uri="{9D8B030D-6E8A-4147-A177-3AD203B41FA5}">
                      <a16:colId xmlns:a16="http://schemas.microsoft.com/office/drawing/2014/main" val="1537707022"/>
                    </a:ext>
                  </a:extLst>
                </a:gridCol>
                <a:gridCol w="3846441">
                  <a:extLst>
                    <a:ext uri="{9D8B030D-6E8A-4147-A177-3AD203B41FA5}">
                      <a16:colId xmlns:a16="http://schemas.microsoft.com/office/drawing/2014/main" val="1106760427"/>
                    </a:ext>
                  </a:extLst>
                </a:gridCol>
              </a:tblGrid>
              <a:tr h="31193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CN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sonance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材质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MDF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板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702800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488" y="2672249"/>
            <a:ext cx="4095750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2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09232"/>
            <a:ext cx="499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b="1" dirty="0" smtClean="0"/>
              <a:t>4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048271"/>
              </p:ext>
            </p:extLst>
          </p:nvPr>
        </p:nvGraphicFramePr>
        <p:xfrm>
          <a:off x="838200" y="1825625"/>
          <a:ext cx="112978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280">
                  <a:extLst>
                    <a:ext uri="{9D8B030D-6E8A-4147-A177-3AD203B41FA5}">
                      <a16:colId xmlns:a16="http://schemas.microsoft.com/office/drawing/2014/main" val="236489951"/>
                    </a:ext>
                  </a:extLst>
                </a:gridCol>
                <a:gridCol w="3366015">
                  <a:extLst>
                    <a:ext uri="{9D8B030D-6E8A-4147-A177-3AD203B41FA5}">
                      <a16:colId xmlns:a16="http://schemas.microsoft.com/office/drawing/2014/main" val="4262257302"/>
                    </a:ext>
                  </a:extLst>
                </a:gridCol>
                <a:gridCol w="1726070">
                  <a:extLst>
                    <a:ext uri="{9D8B030D-6E8A-4147-A177-3AD203B41FA5}">
                      <a16:colId xmlns:a16="http://schemas.microsoft.com/office/drawing/2014/main" val="1537707022"/>
                    </a:ext>
                  </a:extLst>
                </a:gridCol>
                <a:gridCol w="3846441">
                  <a:extLst>
                    <a:ext uri="{9D8B030D-6E8A-4147-A177-3AD203B41FA5}">
                      <a16:colId xmlns:a16="http://schemas.microsoft.com/office/drawing/2014/main" val="1106760427"/>
                    </a:ext>
                  </a:extLst>
                </a:gridCol>
              </a:tblGrid>
              <a:tr h="3119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MX-B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数量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材质：</a:t>
                      </a:r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MDF</a:t>
                      </a:r>
                      <a:r>
                        <a:rPr lang="zh-CN" altLang="en-US" dirty="0" smtClean="0">
                          <a:solidFill>
                            <a:schemeClr val="tx1"/>
                          </a:solidFill>
                        </a:rPr>
                        <a:t>板</a:t>
                      </a:r>
                      <a:endParaRPr lang="en-US" altLang="zh-CN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3702800"/>
                  </a:ext>
                </a:extLst>
              </a:tr>
            </a:tbl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94" y="2636121"/>
            <a:ext cx="5377639" cy="415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24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14051</TotalTime>
  <Words>142</Words>
  <Application>Microsoft Office PowerPoint</Application>
  <PresentationFormat>宽屏</PresentationFormat>
  <Paragraphs>83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诸杨华</cp:lastModifiedBy>
  <cp:revision>438</cp:revision>
  <dcterms:created xsi:type="dcterms:W3CDTF">2019-05-10T07:29:28Z</dcterms:created>
  <dcterms:modified xsi:type="dcterms:W3CDTF">2025-06-25T02:27:34Z</dcterms:modified>
</cp:coreProperties>
</file>