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97A9A-9195-41F5-9392-5603C0B19206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0EA85-5E27-40FB-8DB8-DC710C747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1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2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25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6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3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5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6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70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4458B-129B-45AA-8B6B-3F67A3E8EB41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507B-DC76-4619-91AA-E8C17CDE23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GSEDS_d46a6755_368732f1_1_7">
            <a:extLst>
              <a:ext uri="{FF2B5EF4-FFF2-40B4-BE49-F238E27FC236}">
                <a16:creationId xmlns:a16="http://schemas.microsoft.com/office/drawing/2014/main" id="{107F7FFF-E0B2-445A-AAD6-56C94FA1B90D}"/>
              </a:ext>
            </a:extLst>
          </p:cNvPr>
          <p:cNvSpPr txBox="1">
            <a:spLocks noChangeAspect="1"/>
          </p:cNvSpPr>
          <p:nvPr userDrawn="1"/>
        </p:nvSpPr>
        <p:spPr>
          <a:xfrm rot="18900000">
            <a:off x="2156460" y="2921169"/>
            <a:ext cx="7879080" cy="1015663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r>
              <a:rPr kumimoji="0" lang="en-US" altLang="zh-CN" sz="6000" b="0" i="0" u="none" normalizeH="0">
                <a:solidFill>
                  <a:srgbClr val="808080">
                    <a:alpha val="3137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443061    2025-06-06</a:t>
            </a:r>
            <a:endParaRPr kumimoji="0" lang="zh-CN" altLang="en-US" sz="6000" b="0" i="0" u="none" normalizeH="0">
              <a:solidFill>
                <a:srgbClr val="808080">
                  <a:alpha val="3137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89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7453" y="1433146"/>
            <a:ext cx="6128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手板打样文件说明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6783" y="2455985"/>
            <a:ext cx="91469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要求：</a:t>
            </a:r>
            <a:endParaRPr lang="en-US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、交期要快，报价的同时必须要给出交期；</a:t>
            </a:r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、所有件不允许拼接；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  <a:r>
              <a:rPr lang="zh-CN" altLang="en-US" sz="2800" dirty="0"/>
              <a:t>、按加工要求加工，仔细核对需要对配的件，确保加工无误。</a:t>
            </a:r>
            <a:endParaRPr lang="en-US" altLang="zh-CN" sz="2800" dirty="0"/>
          </a:p>
          <a:p>
            <a:r>
              <a:rPr lang="en-US" altLang="zh-CN" sz="2800" dirty="0"/>
              <a:t>4</a:t>
            </a:r>
            <a:r>
              <a:rPr lang="zh-CN" altLang="en-US" sz="2800" dirty="0"/>
              <a:t>、请核对套用量，未标注套用量的，即单套用量为</a:t>
            </a:r>
            <a:r>
              <a:rPr lang="en-US" altLang="zh-CN" sz="2800" dirty="0"/>
              <a:t>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35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547" y="293101"/>
            <a:ext cx="1024010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DH3-RD010002-2210.ASM  </a:t>
            </a:r>
            <a:r>
              <a:rPr lang="zh-CN" altLang="en-US" sz="2800" dirty="0"/>
              <a:t>下壳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300" dirty="0"/>
              <a:t>材料：</a:t>
            </a:r>
            <a:r>
              <a:rPr lang="en-US" altLang="zh-CN" sz="2300" dirty="0"/>
              <a:t>PC</a:t>
            </a:r>
            <a:r>
              <a:rPr lang="zh-CN" altLang="en-US" sz="2300" dirty="0"/>
              <a:t>材料，机加工，一套数量</a:t>
            </a:r>
            <a:r>
              <a:rPr lang="en-US" altLang="zh-CN" sz="2300" dirty="0"/>
              <a:t>2</a:t>
            </a:r>
            <a:r>
              <a:rPr lang="zh-CN" altLang="en-US" sz="2300" dirty="0"/>
              <a:t>，需要保证精度</a:t>
            </a:r>
            <a:r>
              <a:rPr lang="en-US" altLang="zh-CN" sz="2300" dirty="0"/>
              <a:t>(</a:t>
            </a:r>
            <a:r>
              <a:rPr lang="zh-CN" altLang="en-US" sz="2300" dirty="0"/>
              <a:t>红色面为高精度配合面</a:t>
            </a:r>
            <a:r>
              <a:rPr lang="en-US" altLang="zh-CN" sz="2300" dirty="0"/>
              <a:t>)</a:t>
            </a:r>
            <a:r>
              <a:rPr lang="zh-CN" altLang="en-US" sz="2300" dirty="0"/>
              <a:t>，</a:t>
            </a:r>
            <a:endParaRPr lang="en-US" altLang="zh-CN" sz="2300" dirty="0"/>
          </a:p>
          <a:p>
            <a:endParaRPr lang="en-US" altLang="zh-CN" sz="2300" dirty="0"/>
          </a:p>
          <a:p>
            <a:r>
              <a:rPr lang="zh-CN" altLang="en-US" sz="2300" dirty="0"/>
              <a:t>其中：</a:t>
            </a:r>
            <a:endParaRPr lang="en-US" altLang="zh-CN" sz="2300" dirty="0"/>
          </a:p>
          <a:p>
            <a:r>
              <a:rPr lang="zh-CN" altLang="en-US" sz="2300" dirty="0"/>
              <a:t>黄色位置为 </a:t>
            </a:r>
            <a:r>
              <a:rPr lang="en-US" altLang="zh-CN" sz="2300" dirty="0"/>
              <a:t>M2</a:t>
            </a:r>
            <a:r>
              <a:rPr lang="zh-CN" altLang="en-US" sz="2300" dirty="0"/>
              <a:t>铜螺母，</a:t>
            </a:r>
            <a:endParaRPr lang="en-US" altLang="zh-CN" sz="2300" dirty="0"/>
          </a:p>
          <a:p>
            <a:r>
              <a:rPr lang="zh-CN" altLang="en-US" sz="2300" dirty="0"/>
              <a:t>粉色结构件为包硅胶，硅胶硬度要求</a:t>
            </a:r>
            <a:r>
              <a:rPr lang="en-US" altLang="zh-CN" sz="2300" dirty="0"/>
              <a:t>50° </a:t>
            </a:r>
            <a:r>
              <a:rPr lang="zh-CN" altLang="en-US" sz="2300" dirty="0"/>
              <a:t>  表红面要求如下：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6E20A43-613F-4BA6-9861-589B080D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47" y="3278228"/>
            <a:ext cx="3925295" cy="29864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E4CF88-3BF1-4080-B93F-1AA17DD1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14" y="3278228"/>
            <a:ext cx="3118017" cy="2942037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567ABC-0526-42B4-A01C-5C283EFF9635}"/>
              </a:ext>
            </a:extLst>
          </p:cNvPr>
          <p:cNvCxnSpPr>
            <a:cxnSpLocks/>
          </p:cNvCxnSpPr>
          <p:nvPr/>
        </p:nvCxnSpPr>
        <p:spPr>
          <a:xfrm flipH="1">
            <a:off x="6793422" y="4620188"/>
            <a:ext cx="1709133" cy="12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EA6887-7FAB-44AB-B6F0-37278390C831}"/>
              </a:ext>
            </a:extLst>
          </p:cNvPr>
          <p:cNvSpPr txBox="1"/>
          <p:nvPr/>
        </p:nvSpPr>
        <p:spPr>
          <a:xfrm>
            <a:off x="8823394" y="4426080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中心孔直径</a:t>
            </a:r>
            <a:r>
              <a:rPr lang="en-US" altLang="zh-CN" dirty="0"/>
              <a:t>7mm±0.05mm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可拆件来做。</a:t>
            </a:r>
          </a:p>
        </p:txBody>
      </p:sp>
    </p:spTree>
    <p:extLst>
      <p:ext uri="{BB962C8B-B14F-4D97-AF65-F5344CB8AC3E}">
        <p14:creationId xmlns:p14="http://schemas.microsoft.com/office/powerpoint/2010/main" val="245392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70A6FCF-EF82-47D5-A902-904D63B8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13" y="2967336"/>
            <a:ext cx="5311254" cy="3485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68AD15-1D89-4A18-B615-1EA99F15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05" y="2967336"/>
            <a:ext cx="4491636" cy="34855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A789241-A79B-4EBD-A04C-A571065B964C}"/>
              </a:ext>
            </a:extLst>
          </p:cNvPr>
          <p:cNvSpPr txBox="1"/>
          <p:nvPr/>
        </p:nvSpPr>
        <p:spPr>
          <a:xfrm>
            <a:off x="423081" y="337143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DH3-RD010002-2078.PRT   上壳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04CB37-B89E-4379-9DF8-1F4B5E08C884}"/>
              </a:ext>
            </a:extLst>
          </p:cNvPr>
          <p:cNvSpPr txBox="1"/>
          <p:nvPr/>
        </p:nvSpPr>
        <p:spPr>
          <a:xfrm>
            <a:off x="423080" y="966986"/>
            <a:ext cx="89392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材料：</a:t>
            </a:r>
            <a:r>
              <a:rPr lang="en-US" altLang="zh-CN" sz="1800" dirty="0"/>
              <a:t>ABS</a:t>
            </a:r>
            <a:r>
              <a:rPr lang="zh-CN" altLang="en-US" sz="1800" dirty="0"/>
              <a:t>材料，机加工，一套数量</a:t>
            </a:r>
            <a:r>
              <a:rPr lang="en-US" altLang="zh-CN" sz="1800" dirty="0"/>
              <a:t>2 </a:t>
            </a:r>
            <a:r>
              <a:rPr lang="zh-CN" altLang="en-US" sz="1800" dirty="0"/>
              <a:t>，需要保证精度</a:t>
            </a:r>
            <a:r>
              <a:rPr lang="en-US" altLang="zh-CN" sz="1800" dirty="0"/>
              <a:t>(</a:t>
            </a:r>
            <a:r>
              <a:rPr lang="zh-CN" altLang="en-US" sz="1800" dirty="0"/>
              <a:t>红色面为外观面</a:t>
            </a:r>
            <a:r>
              <a:rPr lang="en-US" altLang="zh-CN" sz="1800" dirty="0"/>
              <a:t>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红色面喷漆黑色；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8894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5493" y="354647"/>
            <a:ext cx="116468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 </a:t>
            </a:r>
            <a:r>
              <a:rPr lang="en-US" altLang="zh-CN" sz="2800" dirty="0"/>
              <a:t>DH3-RD010002-2028-1.PRT  </a:t>
            </a:r>
            <a:r>
              <a:rPr lang="zh-CN" altLang="en-US" sz="2800" dirty="0"/>
              <a:t>滚轮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材料：</a:t>
            </a:r>
            <a:r>
              <a:rPr lang="en-US" altLang="zh-CN" sz="2800" dirty="0"/>
              <a:t> ABS</a:t>
            </a:r>
            <a:r>
              <a:rPr lang="zh-CN" altLang="en-US" sz="2800" dirty="0"/>
              <a:t>，黑色，机加工 ，一套数量</a:t>
            </a:r>
            <a:r>
              <a:rPr lang="en-US" altLang="zh-CN" sz="2800" dirty="0"/>
              <a:t>2 </a:t>
            </a:r>
            <a:r>
              <a:rPr lang="zh-CN" altLang="en-US" sz="2800" dirty="0"/>
              <a:t>，需要保证精度 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红色面为外观面，喷漆处理，颜色黑色，黑色参考色板</a:t>
            </a:r>
          </a:p>
          <a:p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31F31D-96A4-4318-AD40-C3BD3D69D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1" y="2816401"/>
            <a:ext cx="4010805" cy="368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9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54" y="619716"/>
            <a:ext cx="11242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DH3-RD010002-2039-11.PRT   </a:t>
            </a:r>
            <a:r>
              <a:rPr lang="zh-CN" altLang="en-US" sz="2800" dirty="0"/>
              <a:t>转轴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材料：</a:t>
            </a:r>
            <a:r>
              <a:rPr lang="en-US" altLang="zh-CN" sz="2800" dirty="0"/>
              <a:t> 6061-T6</a:t>
            </a:r>
            <a:r>
              <a:rPr lang="zh-CN" altLang="en-US" sz="2800" dirty="0"/>
              <a:t>，机加工 一套数量</a:t>
            </a:r>
            <a:r>
              <a:rPr lang="en-US" altLang="zh-CN" sz="2800" dirty="0"/>
              <a:t>2 </a:t>
            </a:r>
            <a:r>
              <a:rPr lang="zh-CN" altLang="en-US" sz="2800" dirty="0"/>
              <a:t>，需要保证精度，具体尺寸详见工程图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60DFB9-2BD4-4FAC-8B04-A8962723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53" y="3009309"/>
            <a:ext cx="4943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4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54" y="619716"/>
            <a:ext cx="11242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DH3-RD010002-6091.PRT  </a:t>
            </a:r>
            <a:r>
              <a:rPr lang="zh-CN" altLang="en-US" sz="2800" dirty="0"/>
              <a:t>转轴固定板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材料：</a:t>
            </a:r>
            <a:r>
              <a:rPr lang="en-US" altLang="zh-CN" sz="2800" dirty="0"/>
              <a:t>SGCC</a:t>
            </a:r>
            <a:r>
              <a:rPr lang="zh-CN" altLang="en-US" sz="2800" dirty="0"/>
              <a:t>，机加工 一套数量</a:t>
            </a:r>
            <a:r>
              <a:rPr lang="en-US" altLang="zh-CN" sz="2800" dirty="0"/>
              <a:t>2 </a:t>
            </a:r>
            <a:r>
              <a:rPr lang="zh-CN" altLang="en-US" sz="2800" dirty="0"/>
              <a:t>，需要保证精度，具体尺寸详见工程图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CC1E0C-4C8E-4EEC-8E21-CE324B51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1" y="2733756"/>
            <a:ext cx="4718970" cy="365339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2DC9D39-68D2-4E30-900A-6D8319299F38}"/>
              </a:ext>
            </a:extLst>
          </p:cNvPr>
          <p:cNvCxnSpPr>
            <a:cxnSpLocks/>
          </p:cNvCxnSpPr>
          <p:nvPr/>
        </p:nvCxnSpPr>
        <p:spPr>
          <a:xfrm flipH="1">
            <a:off x="4653888" y="3698543"/>
            <a:ext cx="2866028" cy="120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74D147-6D72-4EB5-AEA9-4992A445A061}"/>
              </a:ext>
            </a:extLst>
          </p:cNvPr>
          <p:cNvSpPr txBox="1"/>
          <p:nvPr/>
        </p:nvSpPr>
        <p:spPr>
          <a:xfrm>
            <a:off x="7670042" y="3429000"/>
            <a:ext cx="30700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注意保证底面的平整</a:t>
            </a:r>
          </a:p>
        </p:txBody>
      </p:sp>
    </p:spTree>
    <p:extLst>
      <p:ext uri="{BB962C8B-B14F-4D97-AF65-F5344CB8AC3E}">
        <p14:creationId xmlns:p14="http://schemas.microsoft.com/office/powerpoint/2010/main" val="96685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4D7EFE-6212-49DA-BC42-EA8213AB8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2" y="2542251"/>
            <a:ext cx="5108005" cy="35363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7EB287-5E90-41D0-AFBB-71BB8137550A}"/>
              </a:ext>
            </a:extLst>
          </p:cNvPr>
          <p:cNvSpPr txBox="1"/>
          <p:nvPr/>
        </p:nvSpPr>
        <p:spPr>
          <a:xfrm>
            <a:off x="567733" y="825985"/>
            <a:ext cx="9872804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00" dirty="0"/>
              <a:t>dh3-rd010002-1035.PRT   </a:t>
            </a:r>
            <a:r>
              <a:rPr lang="zh-CN" altLang="en-US" sz="2300" dirty="0"/>
              <a:t>屏幕固定板</a:t>
            </a:r>
            <a:endParaRPr lang="en-US" altLang="zh-CN" sz="2300" dirty="0"/>
          </a:p>
          <a:p>
            <a:endParaRPr lang="en-US" altLang="zh-CN" sz="2300" dirty="0"/>
          </a:p>
          <a:p>
            <a:r>
              <a:rPr lang="zh-CN" altLang="en-US" sz="2300" dirty="0"/>
              <a:t>材料：</a:t>
            </a:r>
            <a:r>
              <a:rPr lang="en-US" altLang="zh-CN" sz="2300" dirty="0"/>
              <a:t>SGCC</a:t>
            </a:r>
            <a:r>
              <a:rPr lang="zh-CN" altLang="en-US" sz="2300" dirty="0"/>
              <a:t>，机加工 一套数量</a:t>
            </a:r>
            <a:r>
              <a:rPr lang="en-US" altLang="zh-CN" sz="2300" dirty="0"/>
              <a:t>2 </a:t>
            </a:r>
            <a:r>
              <a:rPr lang="zh-CN" altLang="en-US" sz="2300" dirty="0"/>
              <a:t>，需要保证精度，具体尺寸详见工程图</a:t>
            </a:r>
          </a:p>
        </p:txBody>
      </p:sp>
    </p:spTree>
    <p:extLst>
      <p:ext uri="{BB962C8B-B14F-4D97-AF65-F5344CB8AC3E}">
        <p14:creationId xmlns:p14="http://schemas.microsoft.com/office/powerpoint/2010/main" val="31935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304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黄雨林2</dc:creator>
  <cp:lastModifiedBy>胡国庆</cp:lastModifiedBy>
  <cp:revision>115</cp:revision>
  <dcterms:created xsi:type="dcterms:W3CDTF">2022-07-02T09:46:26Z</dcterms:created>
  <dcterms:modified xsi:type="dcterms:W3CDTF">2025-06-06T06:30:08Z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TWMT">
    <vt:lpwstr>d46a6755_b77b54e0_368732f1169e697339bc5f4e12b86d4c8dd25d3ac6e76b6fc68d39beeb39c789</vt:lpwstr>
  </property>
  <property fmtid="{D5CDD505-2E9C-101B-9397-08002B2CF9AE}" pid="3" name="GSEDS_HWMT_d46a6755">
    <vt:lpwstr>f244a196_mFV3xz84JCk2OMpOlXv+rsFIED0=_8QYrr2J+YTAyPdpJkHD6r7fk2Jbz3c72wNAoZZ2jZb951M51zxbk8KYvqvSyK7AgmtZIiWD8AhbjAHg3x8mI1suk/1Q=_16ad606a</vt:lpwstr>
  </property>
</Properties>
</file>