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9" r:id="rId2"/>
    <p:sldId id="300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33" autoAdjust="0"/>
  </p:normalViewPr>
  <p:slideViewPr>
    <p:cSldViewPr>
      <p:cViewPr varScale="1">
        <p:scale>
          <a:sx n="53" d="100"/>
          <a:sy n="53" d="100"/>
        </p:scale>
        <p:origin x="53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F8C0D-9FB9-477C-97AB-D7EA5E6C697C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B1FE3-A9B0-496C-8219-A25D740CA5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6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1FE3-A9B0-496C-8219-A25D740CA56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007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B1FE3-A9B0-496C-8219-A25D740CA5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14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GSEDS_d46a6755_3bf6ce12_1_7"/>
          <p:cNvSpPr txBox="1">
            <a:spLocks noChangeAspect="1"/>
          </p:cNvSpPr>
          <p:nvPr userDrawn="1"/>
        </p:nvSpPr>
        <p:spPr>
          <a:xfrm rot="18900000">
            <a:off x="645284" y="3028891"/>
            <a:ext cx="7853432" cy="800219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r>
              <a:rPr kumimoji="0" lang="en-US" altLang="zh-CN" sz="4600" b="0" i="0" u="none" normalizeH="0" smtClean="0">
                <a:solidFill>
                  <a:srgbClr val="808080">
                    <a:alpha val="2353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355040  da hua  2025-05-12</a:t>
            </a:r>
            <a:endParaRPr kumimoji="0" lang="zh-CN" altLang="en-US" sz="4600" b="0" i="0" u="none" normalizeH="0">
              <a:solidFill>
                <a:srgbClr val="808080">
                  <a:alpha val="2353"/>
                </a:srgbClr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28" y="30064"/>
            <a:ext cx="73679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32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DH3-RD010441-2107-111.PRT</a:t>
            </a:r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，数量</a:t>
            </a:r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1</a:t>
            </a:r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套</a:t>
            </a:r>
            <a:endParaRPr lang="zh-CN" alt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36" y="4365104"/>
            <a:ext cx="66967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材料</a:t>
            </a:r>
            <a:r>
              <a:rPr lang="en-US" altLang="zh-CN" dirty="0" smtClean="0"/>
              <a:t>:PC+ABS</a:t>
            </a:r>
            <a:endParaRPr lang="en-US" altLang="zh-CN" dirty="0"/>
          </a:p>
          <a:p>
            <a:r>
              <a:rPr lang="zh-CN" altLang="en-US" dirty="0" smtClean="0"/>
              <a:t>喷</a:t>
            </a:r>
            <a:r>
              <a:rPr lang="zh-CN" altLang="en-US" dirty="0" smtClean="0">
                <a:solidFill>
                  <a:srgbClr val="FF0000"/>
                </a:solidFill>
              </a:rPr>
              <a:t>黑色漆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/>
              <a:t>按键</a:t>
            </a:r>
            <a:r>
              <a:rPr lang="zh-CN" altLang="en-US" dirty="0" smtClean="0"/>
              <a:t>上面再贴</a:t>
            </a:r>
            <a:r>
              <a:rPr lang="zh-CN" altLang="en-US" dirty="0" smtClean="0">
                <a:solidFill>
                  <a:srgbClr val="FF0000"/>
                </a:solidFill>
              </a:rPr>
              <a:t>黑色</a:t>
            </a:r>
            <a:r>
              <a:rPr lang="en-US" altLang="zh-CN" dirty="0" smtClean="0"/>
              <a:t>CD</a:t>
            </a:r>
            <a:r>
              <a:rPr lang="zh-CN" altLang="en-US" dirty="0" smtClean="0"/>
              <a:t>纹金属片，请自行采购。</a:t>
            </a:r>
            <a:endParaRPr lang="en-US" altLang="zh-CN" dirty="0" smtClean="0"/>
          </a:p>
          <a:p>
            <a:r>
              <a:rPr lang="zh-CN" altLang="en-US" dirty="0" smtClean="0"/>
              <a:t>金属片尺寸：</a:t>
            </a:r>
            <a:r>
              <a:rPr lang="en-US" altLang="zh-CN" dirty="0" smtClean="0"/>
              <a:t>φ14.5×0.5mm</a:t>
            </a:r>
            <a:r>
              <a:rPr lang="zh-CN" altLang="en-US" dirty="0" smtClean="0"/>
              <a:t>，加上双面胶的总厚为</a:t>
            </a:r>
            <a:r>
              <a:rPr lang="en-US" altLang="zh-CN" dirty="0" smtClean="0"/>
              <a:t>0.75mm</a:t>
            </a: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836712"/>
            <a:ext cx="4045843" cy="31032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72" y="836712"/>
            <a:ext cx="1872208" cy="18481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272" y="2683371"/>
            <a:ext cx="1872208" cy="207104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16016" y="1325939"/>
            <a:ext cx="22621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需要</a:t>
            </a:r>
            <a:r>
              <a:rPr lang="zh-CN" altLang="en-US" dirty="0" smtClean="0">
                <a:solidFill>
                  <a:srgbClr val="FF0000"/>
                </a:solidFill>
              </a:rPr>
              <a:t>黑色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与按键本体颜色一致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6012160" y="1412776"/>
            <a:ext cx="1152128" cy="22993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61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328" y="30064"/>
            <a:ext cx="736798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DH3-RD010441-2107-222.PRT</a:t>
            </a:r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，数量</a:t>
            </a:r>
            <a:r>
              <a:rPr lang="en-US" altLang="zh-CN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2</a:t>
            </a:r>
            <a:r>
              <a:rPr lang="zh-CN" altLang="en-US" sz="32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套</a:t>
            </a:r>
            <a:endParaRPr lang="zh-CN" altLang="en-US" sz="32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236" y="4365104"/>
            <a:ext cx="669674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材料</a:t>
            </a:r>
            <a:r>
              <a:rPr lang="en-US" altLang="zh-CN" dirty="0" smtClean="0"/>
              <a:t>:PC+ABS</a:t>
            </a:r>
            <a:endParaRPr lang="en-US" altLang="zh-CN" dirty="0"/>
          </a:p>
          <a:p>
            <a:r>
              <a:rPr lang="zh-CN" altLang="en-US" dirty="0" smtClean="0"/>
              <a:t>喷</a:t>
            </a:r>
            <a:r>
              <a:rPr lang="zh-CN" altLang="en-US" dirty="0">
                <a:solidFill>
                  <a:srgbClr val="FF0000"/>
                </a:solidFill>
              </a:rPr>
              <a:t>灰色</a:t>
            </a:r>
            <a:r>
              <a:rPr lang="zh-CN" altLang="en-US" dirty="0" smtClean="0">
                <a:solidFill>
                  <a:srgbClr val="FF0000"/>
                </a:solidFill>
              </a:rPr>
              <a:t>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r>
              <a:rPr lang="zh-CN" altLang="en-US" dirty="0" smtClean="0"/>
              <a:t>数量</a:t>
            </a:r>
            <a:r>
              <a:rPr lang="en-US" altLang="zh-CN" dirty="0" smtClean="0"/>
              <a:t>2</a:t>
            </a:r>
            <a:r>
              <a:rPr lang="zh-CN" altLang="en-US" dirty="0" smtClean="0"/>
              <a:t>套，</a:t>
            </a:r>
            <a:r>
              <a:rPr lang="en-US" altLang="zh-CN" dirty="0" smtClean="0"/>
              <a:t>1</a:t>
            </a:r>
            <a:r>
              <a:rPr lang="zh-CN" altLang="en-US" dirty="0" smtClean="0"/>
              <a:t>套只喷</a:t>
            </a:r>
            <a:r>
              <a:rPr lang="zh-CN" altLang="en-US" dirty="0" smtClean="0">
                <a:solidFill>
                  <a:srgbClr val="FF0000"/>
                </a:solidFill>
              </a:rPr>
              <a:t>灰色漆</a:t>
            </a:r>
            <a:r>
              <a:rPr lang="zh-CN" altLang="en-US" dirty="0" smtClean="0"/>
              <a:t>，另</a:t>
            </a:r>
            <a:r>
              <a:rPr lang="en-US" altLang="zh-CN" dirty="0" smtClean="0"/>
              <a:t>1</a:t>
            </a:r>
            <a:r>
              <a:rPr lang="zh-CN" altLang="en-US" dirty="0" smtClean="0"/>
              <a:t>套在喷漆基础上</a:t>
            </a:r>
            <a:r>
              <a:rPr lang="zh-CN" altLang="en-US" dirty="0"/>
              <a:t>再</a:t>
            </a:r>
            <a:r>
              <a:rPr lang="zh-CN" altLang="en-US" dirty="0" smtClean="0"/>
              <a:t>丝印一个铃铛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喷漆颜色：</a:t>
            </a:r>
            <a:r>
              <a:rPr lang="en-US" altLang="zh-CN" dirty="0" smtClean="0"/>
              <a:t>DAHUA 232AL0</a:t>
            </a:r>
            <a:endParaRPr lang="en-US" altLang="zh-CN" dirty="0"/>
          </a:p>
          <a:p>
            <a:r>
              <a:rPr lang="zh-CN" altLang="en-US" dirty="0" smtClean="0"/>
              <a:t>丝印颜色：</a:t>
            </a:r>
            <a:r>
              <a:rPr lang="en-US" altLang="zh-CN" dirty="0" smtClean="0"/>
              <a:t>DAHUA 2C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91" y="898496"/>
            <a:ext cx="3168352" cy="316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06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1815</TotalTime>
  <Words>95</Words>
  <Application>Microsoft Office PowerPoint</Application>
  <PresentationFormat>全屏显示(4:3)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宋体</vt:lpstr>
      <vt:lpstr>Arial</vt:lpstr>
      <vt:lpstr>Calibri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吴俊杰6</dc:creator>
  <cp:lastModifiedBy>吴俊杰6</cp:lastModifiedBy>
  <cp:revision>220</cp:revision>
  <dcterms:created xsi:type="dcterms:W3CDTF">2022-12-09T07:21:04Z</dcterms:created>
  <dcterms:modified xsi:type="dcterms:W3CDTF">2025-05-12T08:42:05Z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SEDS_TWMT">
    <vt:lpwstr>d46a6755_b77b54e0_3bf6ce1226130aee92ab03f26ea5d5564e5ce26537f6bbe0d9bae3ea6fdd7008</vt:lpwstr>
  </property>
  <property fmtid="{D5CDD505-2E9C-101B-9397-08002B2CF9AE}" pid="3" name="GSEDS_HWMT_d46a6755">
    <vt:lpwstr>f244102a_mFV3xz84Jyk3PMpOl3v+pipnocQ=_8QYrr2J+YTczO9pLkXD6r+8vl/R8EcD7DUdV4xaJKO1fQb98JgKOztYSTHrms8vGjUB5joKCFDKwaa29T4Lnf78jATM=_326e1dfc</vt:lpwstr>
  </property>
</Properties>
</file>