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1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5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7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8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6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5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8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7668-580E-4127-BF0D-DE2D1595ADD6}" type="datetimeFigureOut">
              <a:rPr lang="zh-CN" altLang="en-US" smtClean="0"/>
              <a:t>2025-5-13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7BE8-37DC-45E3-938D-659C55861A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GSEDS_d46a6755_4f6f3025_1_7"/>
          <p:cNvSpPr txBox="1">
            <a:spLocks noChangeAspect="1"/>
          </p:cNvSpPr>
          <p:nvPr userDrawn="1"/>
        </p:nvSpPr>
        <p:spPr>
          <a:xfrm rot="18900000">
            <a:off x="2169284" y="3028891"/>
            <a:ext cx="7853432" cy="800219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4600" b="0" i="0" u="none" normalizeH="0" smtClean="0">
                <a:solidFill>
                  <a:srgbClr val="808080">
                    <a:alpha val="2353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346893  da hua  2025-05-13</a:t>
            </a:r>
            <a:endParaRPr kumimoji="0" lang="zh-CN" altLang="en-US" sz="4600" b="0" i="0" u="none" normalizeH="0">
              <a:solidFill>
                <a:srgbClr val="808080">
                  <a:alpha val="2353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32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5" y="698224"/>
            <a:ext cx="9378939" cy="59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97" y="4171950"/>
            <a:ext cx="6286500" cy="2686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783" y="5005082"/>
            <a:ext cx="5886450" cy="2019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5" y="295030"/>
            <a:ext cx="6488723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873" b="21911"/>
          <a:stretch/>
        </p:blipFill>
        <p:spPr>
          <a:xfrm>
            <a:off x="838200" y="497010"/>
            <a:ext cx="10332792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484" b="17420"/>
          <a:stretch/>
        </p:blipFill>
        <p:spPr>
          <a:xfrm>
            <a:off x="5947098" y="365125"/>
            <a:ext cx="5655561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5640" t="9580" r="3951" b="18948"/>
          <a:stretch/>
        </p:blipFill>
        <p:spPr>
          <a:xfrm>
            <a:off x="140677" y="597876"/>
            <a:ext cx="5108898" cy="46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8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63" y="365124"/>
            <a:ext cx="7558668" cy="56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20" y="436440"/>
            <a:ext cx="5221605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02" y="365125"/>
            <a:ext cx="5170112" cy="640629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2259623" y="1855177"/>
            <a:ext cx="1336431" cy="131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60876" y="16766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钣</a:t>
            </a:r>
            <a:r>
              <a:rPr lang="zh-CN" altLang="en-US" dirty="0" smtClean="0">
                <a:solidFill>
                  <a:srgbClr val="FF0000"/>
                </a:solidFill>
              </a:rPr>
              <a:t>金件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657" t="12050" r="13362" b="8919"/>
          <a:stretch/>
        </p:blipFill>
        <p:spPr>
          <a:xfrm>
            <a:off x="562708" y="246186"/>
            <a:ext cx="5679831" cy="5547946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030" r="16340"/>
          <a:stretch/>
        </p:blipFill>
        <p:spPr>
          <a:xfrm>
            <a:off x="7622930" y="466602"/>
            <a:ext cx="1925516" cy="26860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585688" y="1792165"/>
            <a:ext cx="619858" cy="265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95617" y="464233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黑色按键，</a:t>
            </a:r>
            <a:endParaRPr lang="en-US" altLang="zh-CN" dirty="0" smtClean="0"/>
          </a:p>
          <a:p>
            <a:r>
              <a:rPr lang="zh-CN" altLang="en-US" dirty="0" smtClean="0"/>
              <a:t>丝印图所示标识</a:t>
            </a:r>
            <a:endParaRPr lang="en-US" altLang="zh-CN" dirty="0" smtClean="0"/>
          </a:p>
          <a:p>
            <a:r>
              <a:rPr lang="zh-CN" altLang="en-US" dirty="0"/>
              <a:t>丝</a:t>
            </a:r>
            <a:r>
              <a:rPr lang="zh-CN" altLang="en-US" dirty="0" smtClean="0"/>
              <a:t>印为镜面色。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40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廖洋1</dc:creator>
  <cp:lastModifiedBy>廖洋1</cp:lastModifiedBy>
  <cp:revision>10</cp:revision>
  <dcterms:created xsi:type="dcterms:W3CDTF">2025-05-13T05:58:32Z</dcterms:created>
  <dcterms:modified xsi:type="dcterms:W3CDTF">2025-05-13T07:10:50Z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d46a6755_b77b54e0_4f6f3025cc716bc314338ffc72651fae612d57caa69fb3b5e819f2bb54e81724</vt:lpwstr>
  </property>
  <property fmtid="{D5CDD505-2E9C-101B-9397-08002B2CF9AE}" pid="3" name="GSEDS_HWMT_d46a6755">
    <vt:lpwstr>f24408e1_mFV3xz84Jyk3PcpOlHv8rn/v9nI=_8QYrr2J+YTcyONJGknD6r3qi2Q40vYLUfy73abiTKOFmik1Mye+LYPOETyQuXp4dYckn8iZIx8+wpHa3B44HBK7U0zQ=_a8578010</vt:lpwstr>
  </property>
</Properties>
</file>