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ADA3-25F3-4910-A198-BE62D9E60967}" type="datetimeFigureOut">
              <a:rPr lang="zh-CN" altLang="en-US" smtClean="0"/>
              <a:t>2025-5-28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F5B4-4421-4E3C-89E6-6F611E7D7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71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ADA3-25F3-4910-A198-BE62D9E60967}" type="datetimeFigureOut">
              <a:rPr lang="zh-CN" altLang="en-US" smtClean="0"/>
              <a:t>2025-5-28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F5B4-4421-4E3C-89E6-6F611E7D7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60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ADA3-25F3-4910-A198-BE62D9E60967}" type="datetimeFigureOut">
              <a:rPr lang="zh-CN" altLang="en-US" smtClean="0"/>
              <a:t>2025-5-28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F5B4-4421-4E3C-89E6-6F611E7D7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91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ADA3-25F3-4910-A198-BE62D9E60967}" type="datetimeFigureOut">
              <a:rPr lang="zh-CN" altLang="en-US" smtClean="0"/>
              <a:t>2025-5-28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F5B4-4421-4E3C-89E6-6F611E7D7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76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ADA3-25F3-4910-A198-BE62D9E60967}" type="datetimeFigureOut">
              <a:rPr lang="zh-CN" altLang="en-US" smtClean="0"/>
              <a:t>2025-5-28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F5B4-4421-4E3C-89E6-6F611E7D7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ADA3-25F3-4910-A198-BE62D9E60967}" type="datetimeFigureOut">
              <a:rPr lang="zh-CN" altLang="en-US" smtClean="0"/>
              <a:t>2025-5-28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F5B4-4421-4E3C-89E6-6F611E7D7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75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ADA3-25F3-4910-A198-BE62D9E60967}" type="datetimeFigureOut">
              <a:rPr lang="zh-CN" altLang="en-US" smtClean="0"/>
              <a:t>2025-5-28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F5B4-4421-4E3C-89E6-6F611E7D7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24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ADA3-25F3-4910-A198-BE62D9E60967}" type="datetimeFigureOut">
              <a:rPr lang="zh-CN" altLang="en-US" smtClean="0"/>
              <a:t>2025-5-28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F5B4-4421-4E3C-89E6-6F611E7D7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9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ADA3-25F3-4910-A198-BE62D9E60967}" type="datetimeFigureOut">
              <a:rPr lang="zh-CN" altLang="en-US" smtClean="0"/>
              <a:t>2025-5-28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F5B4-4421-4E3C-89E6-6F611E7D7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45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ADA3-25F3-4910-A198-BE62D9E60967}" type="datetimeFigureOut">
              <a:rPr lang="zh-CN" altLang="en-US" smtClean="0"/>
              <a:t>2025-5-28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F5B4-4421-4E3C-89E6-6F611E7D7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16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DADA3-25F3-4910-A198-BE62D9E60967}" type="datetimeFigureOut">
              <a:rPr lang="zh-CN" altLang="en-US" smtClean="0"/>
              <a:t>2025-5-28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F5B4-4421-4E3C-89E6-6F611E7D73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76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DADA3-25F3-4910-A198-BE62D9E60967}" type="datetimeFigureOut">
              <a:rPr lang="zh-CN" altLang="en-US" smtClean="0"/>
              <a:t>2025-5-28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F5B4-4421-4E3C-89E6-6F611E7D73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GSEDS_d46a6755_0f989fd8_1_7"/>
          <p:cNvSpPr txBox="1">
            <a:spLocks noChangeAspect="1"/>
          </p:cNvSpPr>
          <p:nvPr userDrawn="1"/>
        </p:nvSpPr>
        <p:spPr>
          <a:xfrm rot="18900000">
            <a:off x="2156460" y="2921169"/>
            <a:ext cx="7879080" cy="1015663"/>
          </a:xfrm>
          <a:prstGeom prst="rect">
            <a:avLst/>
          </a:prstGeom>
          <a:noFill/>
        </p:spPr>
        <p:txBody>
          <a:bodyPr vert="horz" wrap="none" rtlCol="0" anchor="ctr" anchorCtr="1">
            <a:spAutoFit/>
          </a:bodyPr>
          <a:lstStyle/>
          <a:p>
            <a:r>
              <a:rPr kumimoji="0" lang="en-US" altLang="zh-CN" sz="6000" b="0" i="0" u="none" normalizeH="0" smtClean="0">
                <a:solidFill>
                  <a:srgbClr val="808080">
                    <a:alpha val="3137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346893    2025-05-28</a:t>
            </a:r>
            <a:endParaRPr kumimoji="0" lang="zh-CN" altLang="en-US" sz="6000" b="0" i="0" u="none" normalizeH="0">
              <a:solidFill>
                <a:srgbClr val="808080">
                  <a:alpha val="3137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60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35" y="945906"/>
            <a:ext cx="97059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3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1" y="268898"/>
            <a:ext cx="1038225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7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87" y="645796"/>
            <a:ext cx="15539047" cy="433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1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廖洋1</dc:creator>
  <cp:lastModifiedBy>廖洋1</cp:lastModifiedBy>
  <cp:revision>3</cp:revision>
  <dcterms:created xsi:type="dcterms:W3CDTF">2025-05-27T12:52:54Z</dcterms:created>
  <dcterms:modified xsi:type="dcterms:W3CDTF">2025-05-28T04:04:37Z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SEDS_TWMT">
    <vt:lpwstr>d46a6755_b77b54e0_0f989fd834023ff862b886b2797c0d1d2ac8ea171fcd3e7b4a4db3476b719c5d</vt:lpwstr>
  </property>
  <property fmtid="{D5CDD505-2E9C-101B-9397-08002B2CF9AE}" pid="3" name="GSEDS_HWMT_d46a6755">
    <vt:lpwstr>f24408e1_mFV3xz84Jyk0NspOk3v9qnyOSN8=_8QYrr2J+YTcyONJGknD6r3qi2Q40vYLUfy73abiTKOE+ik1My++PYvOGEiQuXp4dikSz8mcqen39SlEu5oEkNpAa7Pg=_d0007d9b</vt:lpwstr>
  </property>
</Properties>
</file>