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63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童友群" initials="童友群" lastIdx="2" clrIdx="0">
    <p:extLst>
      <p:ext uri="{19B8F6BF-5375-455C-9EA6-DF929625EA0E}">
        <p15:presenceInfo xmlns:p15="http://schemas.microsoft.com/office/powerpoint/2012/main" userId="S-1-5-21-301378855-1296857468-2813838616-4994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951" y="1531563"/>
            <a:ext cx="2190748" cy="50678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649417"/>
            <a:ext cx="10515600" cy="1231543"/>
          </a:xfrm>
        </p:spPr>
        <p:txBody>
          <a:bodyPr>
            <a:normAutofit/>
          </a:bodyPr>
          <a:lstStyle>
            <a:lvl1pPr algn="ctr">
              <a:defRPr sz="6000" b="1" spc="3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标题替换各自内容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0" hasCustomPrompt="1"/>
          </p:nvPr>
        </p:nvSpPr>
        <p:spPr>
          <a:xfrm>
            <a:off x="838200" y="3954463"/>
            <a:ext cx="10515600" cy="42227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副标题替换各自内容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01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319" y="468325"/>
            <a:ext cx="1485051" cy="2817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5862"/>
            <a:ext cx="916574" cy="301372"/>
          </a:xfrm>
          <a:prstGeom prst="rect">
            <a:avLst/>
          </a:prstGeom>
        </p:spPr>
      </p:pic>
      <p:sp>
        <p:nvSpPr>
          <p:cNvPr id="13" name="内容占位符 12"/>
          <p:cNvSpPr>
            <a:spLocks noGrp="1"/>
          </p:cNvSpPr>
          <p:nvPr>
            <p:ph sz="quarter" idx="10"/>
          </p:nvPr>
        </p:nvSpPr>
        <p:spPr>
          <a:xfrm>
            <a:off x="492790" y="1275780"/>
            <a:ext cx="11216579" cy="501551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6" name="标题 15"/>
          <p:cNvSpPr>
            <a:spLocks noGrp="1"/>
          </p:cNvSpPr>
          <p:nvPr>
            <p:ph type="title" hasCustomPrompt="1"/>
          </p:nvPr>
        </p:nvSpPr>
        <p:spPr>
          <a:xfrm>
            <a:off x="828967" y="455862"/>
            <a:ext cx="3381654" cy="360152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标题替换各自内容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23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319" y="468325"/>
            <a:ext cx="1485051" cy="28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6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 userDrawn="1"/>
        </p:nvGrpSpPr>
        <p:grpSpPr>
          <a:xfrm>
            <a:off x="4122058" y="2133600"/>
            <a:ext cx="3947885" cy="1382011"/>
            <a:chOff x="4122058" y="2133600"/>
            <a:chExt cx="3947885" cy="1382011"/>
          </a:xfrm>
        </p:grpSpPr>
        <p:sp>
          <p:nvSpPr>
            <p:cNvPr id="24" name="文本框 23"/>
            <p:cNvSpPr txBox="1"/>
            <p:nvPr userDrawn="1"/>
          </p:nvSpPr>
          <p:spPr>
            <a:xfrm>
              <a:off x="4122058" y="2133600"/>
              <a:ext cx="3947885" cy="992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en-US" altLang="zh-CN" sz="6500" b="1" dirty="0" smtClean="0">
                  <a:solidFill>
                    <a:srgbClr val="E6231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THANKS</a:t>
              </a:r>
              <a:endParaRPr lang="zh-CN" altLang="en-US" sz="6500" b="1" dirty="0">
                <a:solidFill>
                  <a:srgbClr val="E6231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 userDrawn="1"/>
          </p:nvSpPr>
          <p:spPr>
            <a:xfrm>
              <a:off x="4952097" y="3077029"/>
              <a:ext cx="2287806" cy="4385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</a:pPr>
              <a:r>
                <a:rPr lang="zh-CN" altLang="en-US" sz="2500" spc="1600" dirty="0" smtClean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感谢聆听</a:t>
              </a:r>
              <a:endParaRPr lang="zh-CN" altLang="en-US" sz="2500" spc="16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482" y="4031539"/>
            <a:ext cx="2967036" cy="29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7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CCEBA-8616-4D96-93E5-8584B85050AB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25D87-9BAB-4AD8-86E9-180D0FCCEF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56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20000"/>
              <a:lumOff val="8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926080" y="2788920"/>
            <a:ext cx="6455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探野</a:t>
            </a:r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T4-3D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打印手板</a:t>
            </a:r>
            <a:r>
              <a:rPr lang="zh-CN" altLang="en-US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加工说明</a:t>
            </a:r>
            <a:endParaRPr lang="en-US" altLang="zh-CN" sz="4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34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795439" y="1040020"/>
            <a:ext cx="10514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个零件，有些零件是装配体的须打印成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个零件；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7019" y="2124576"/>
            <a:ext cx="10514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如下</a:t>
            </a: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个零件需热熔铜螺母 ；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491" y="4402111"/>
            <a:ext cx="1236496" cy="156868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417" y="4346356"/>
            <a:ext cx="1816173" cy="133364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555" y="4101492"/>
            <a:ext cx="1579054" cy="133554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78" y="4092605"/>
            <a:ext cx="1382124" cy="134443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0795" y="4453060"/>
            <a:ext cx="1712261" cy="1133336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17019" y="5770485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前</a:t>
            </a:r>
            <a:r>
              <a:rPr lang="zh-CN" altLang="en-US" dirty="0" smtClean="0"/>
              <a:t>壳（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</a:t>
            </a:r>
            <a:r>
              <a:rPr lang="en-US" altLang="zh-CN" dirty="0"/>
              <a:t>M2*4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804751" y="5722626"/>
            <a:ext cx="2230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转接</a:t>
            </a:r>
            <a:r>
              <a:rPr lang="zh-CN" altLang="en-US" dirty="0" smtClean="0"/>
              <a:t>座（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</a:t>
            </a:r>
            <a:r>
              <a:rPr lang="en-US" altLang="zh-CN" dirty="0"/>
              <a:t>M2*4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729628" y="6139817"/>
            <a:ext cx="1999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手柄（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M2*4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845696" y="5836283"/>
            <a:ext cx="3448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电池</a:t>
            </a:r>
            <a:r>
              <a:rPr lang="zh-CN" altLang="en-US" dirty="0" smtClean="0"/>
              <a:t>仓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 smtClean="0"/>
              <a:t>M2*3+2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M1.6*3</a:t>
            </a:r>
            <a:r>
              <a:rPr lang="zh-CN" altLang="en-US" dirty="0" smtClean="0"/>
              <a:t>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964268" y="5974783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显示屏后壳（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M2*3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92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368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5231</TotalTime>
  <Words>76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常粟俊</dc:creator>
  <cp:lastModifiedBy>李帅军5</cp:lastModifiedBy>
  <cp:revision>95</cp:revision>
  <dcterms:created xsi:type="dcterms:W3CDTF">2021-05-25T12:23:53Z</dcterms:created>
  <dcterms:modified xsi:type="dcterms:W3CDTF">2025-05-28T09:00:58Z</dcterms:modified>
</cp:coreProperties>
</file>