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580D5-57BB-40E6-95CD-56BB109AF1CB}" v="18" dt="2020-07-11T01:24:12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13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baut Baguette" userId="a4b759625d46411f" providerId="LiveId" clId="{E3B580D5-57BB-40E6-95CD-56BB109AF1CB}"/>
    <pc:docChg chg="undo custSel addSld modSld modMainMaster">
      <pc:chgData name="Thibaut Baguette" userId="a4b759625d46411f" providerId="LiveId" clId="{E3B580D5-57BB-40E6-95CD-56BB109AF1CB}" dt="2020-07-11T01:24:12.260" v="38" actId="207"/>
      <pc:docMkLst>
        <pc:docMk/>
      </pc:docMkLst>
      <pc:sldChg chg="modSp mod">
        <pc:chgData name="Thibaut Baguette" userId="a4b759625d46411f" providerId="LiveId" clId="{E3B580D5-57BB-40E6-95CD-56BB109AF1CB}" dt="2020-07-11T01:22:34.911" v="17"/>
        <pc:sldMkLst>
          <pc:docMk/>
          <pc:sldMk cId="1165850081" sldId="256"/>
        </pc:sldMkLst>
        <pc:spChg chg="mod">
          <ac:chgData name="Thibaut Baguette" userId="a4b759625d46411f" providerId="LiveId" clId="{E3B580D5-57BB-40E6-95CD-56BB109AF1CB}" dt="2020-07-11T01:22:34.911" v="17"/>
          <ac:spMkLst>
            <pc:docMk/>
            <pc:sldMk cId="1165850081" sldId="256"/>
            <ac:spMk id="5" creationId="{F8696EB9-5CED-4FE8-9122-D73601C213B4}"/>
          </ac:spMkLst>
        </pc:spChg>
        <pc:spChg chg="mod">
          <ac:chgData name="Thibaut Baguette" userId="a4b759625d46411f" providerId="LiveId" clId="{E3B580D5-57BB-40E6-95CD-56BB109AF1CB}" dt="2020-07-11T01:22:34.911" v="17"/>
          <ac:spMkLst>
            <pc:docMk/>
            <pc:sldMk cId="1165850081" sldId="256"/>
            <ac:spMk id="6" creationId="{3777C8A9-D0DA-4405-A73D-C252E613490C}"/>
          </ac:spMkLst>
        </pc:spChg>
        <pc:spChg chg="mod">
          <ac:chgData name="Thibaut Baguette" userId="a4b759625d46411f" providerId="LiveId" clId="{E3B580D5-57BB-40E6-95CD-56BB109AF1CB}" dt="2020-07-11T01:22:34.911" v="17"/>
          <ac:spMkLst>
            <pc:docMk/>
            <pc:sldMk cId="1165850081" sldId="256"/>
            <ac:spMk id="7" creationId="{B3CDE287-6190-4A87-B2B6-2DEAFCEE47B6}"/>
          </ac:spMkLst>
        </pc:spChg>
        <pc:spChg chg="mod">
          <ac:chgData name="Thibaut Baguette" userId="a4b759625d46411f" providerId="LiveId" clId="{E3B580D5-57BB-40E6-95CD-56BB109AF1CB}" dt="2020-07-11T01:22:34.911" v="17"/>
          <ac:spMkLst>
            <pc:docMk/>
            <pc:sldMk cId="1165850081" sldId="256"/>
            <ac:spMk id="8" creationId="{A6BD61A9-5C11-4C6E-ADC7-221425D1DD1A}"/>
          </ac:spMkLst>
        </pc:spChg>
        <pc:spChg chg="mod">
          <ac:chgData name="Thibaut Baguette" userId="a4b759625d46411f" providerId="LiveId" clId="{E3B580D5-57BB-40E6-95CD-56BB109AF1CB}" dt="2020-07-11T01:22:34.911" v="17"/>
          <ac:spMkLst>
            <pc:docMk/>
            <pc:sldMk cId="1165850081" sldId="256"/>
            <ac:spMk id="9" creationId="{0B5EC87C-AA95-42FA-BC12-8B3A69C3D1BF}"/>
          </ac:spMkLst>
        </pc:spChg>
        <pc:spChg chg="mod">
          <ac:chgData name="Thibaut Baguette" userId="a4b759625d46411f" providerId="LiveId" clId="{E3B580D5-57BB-40E6-95CD-56BB109AF1CB}" dt="2020-07-11T01:22:34.911" v="17"/>
          <ac:spMkLst>
            <pc:docMk/>
            <pc:sldMk cId="1165850081" sldId="256"/>
            <ac:spMk id="10" creationId="{4615C694-C6AD-4513-B542-FBB77FEAF7B2}"/>
          </ac:spMkLst>
        </pc:spChg>
        <pc:spChg chg="mod">
          <ac:chgData name="Thibaut Baguette" userId="a4b759625d46411f" providerId="LiveId" clId="{E3B580D5-57BB-40E6-95CD-56BB109AF1CB}" dt="2020-07-11T01:22:34.911" v="17"/>
          <ac:spMkLst>
            <pc:docMk/>
            <pc:sldMk cId="1165850081" sldId="256"/>
            <ac:spMk id="11" creationId="{DE9856B6-1371-4D16-84CC-65EF122BAA0D}"/>
          </ac:spMkLst>
        </pc:spChg>
        <pc:spChg chg="mod">
          <ac:chgData name="Thibaut Baguette" userId="a4b759625d46411f" providerId="LiveId" clId="{E3B580D5-57BB-40E6-95CD-56BB109AF1CB}" dt="2020-07-11T01:22:34.911" v="17"/>
          <ac:spMkLst>
            <pc:docMk/>
            <pc:sldMk cId="1165850081" sldId="256"/>
            <ac:spMk id="12" creationId="{DB3BC0C5-1794-482C-A0FA-3AAEEEF454CE}"/>
          </ac:spMkLst>
        </pc:spChg>
        <pc:spChg chg="mod">
          <ac:chgData name="Thibaut Baguette" userId="a4b759625d46411f" providerId="LiveId" clId="{E3B580D5-57BB-40E6-95CD-56BB109AF1CB}" dt="2020-07-11T01:22:34.911" v="17"/>
          <ac:spMkLst>
            <pc:docMk/>
            <pc:sldMk cId="1165850081" sldId="256"/>
            <ac:spMk id="13" creationId="{78D3559E-6BC3-4F3F-A62C-5B3BA7321D73}"/>
          </ac:spMkLst>
        </pc:spChg>
        <pc:spChg chg="mod">
          <ac:chgData name="Thibaut Baguette" userId="a4b759625d46411f" providerId="LiveId" clId="{E3B580D5-57BB-40E6-95CD-56BB109AF1CB}" dt="2020-07-11T01:22:34.911" v="17"/>
          <ac:spMkLst>
            <pc:docMk/>
            <pc:sldMk cId="1165850081" sldId="256"/>
            <ac:spMk id="14" creationId="{A4C40797-8C42-496C-81ED-20D201DF43D1}"/>
          </ac:spMkLst>
        </pc:spChg>
        <pc:spChg chg="mod">
          <ac:chgData name="Thibaut Baguette" userId="a4b759625d46411f" providerId="LiveId" clId="{E3B580D5-57BB-40E6-95CD-56BB109AF1CB}" dt="2020-07-11T01:22:34.911" v="17"/>
          <ac:spMkLst>
            <pc:docMk/>
            <pc:sldMk cId="1165850081" sldId="256"/>
            <ac:spMk id="15" creationId="{9D55D9F4-B0CB-4073-86E5-389B6AC6263A}"/>
          </ac:spMkLst>
        </pc:spChg>
        <pc:spChg chg="mod">
          <ac:chgData name="Thibaut Baguette" userId="a4b759625d46411f" providerId="LiveId" clId="{E3B580D5-57BB-40E6-95CD-56BB109AF1CB}" dt="2020-07-11T01:22:34.911" v="17"/>
          <ac:spMkLst>
            <pc:docMk/>
            <pc:sldMk cId="1165850081" sldId="256"/>
            <ac:spMk id="16" creationId="{E5C7BDE3-1B36-4A6E-AC62-250358598FB1}"/>
          </ac:spMkLst>
        </pc:spChg>
        <pc:spChg chg="mod">
          <ac:chgData name="Thibaut Baguette" userId="a4b759625d46411f" providerId="LiveId" clId="{E3B580D5-57BB-40E6-95CD-56BB109AF1CB}" dt="2020-07-11T01:22:34.911" v="17"/>
          <ac:spMkLst>
            <pc:docMk/>
            <pc:sldMk cId="1165850081" sldId="256"/>
            <ac:spMk id="17" creationId="{AB04E284-F5B2-4536-9604-9A5A0BE8D59A}"/>
          </ac:spMkLst>
        </pc:spChg>
      </pc:sldChg>
      <pc:sldChg chg="addSp delSp modSp new mod">
        <pc:chgData name="Thibaut Baguette" userId="a4b759625d46411f" providerId="LiveId" clId="{E3B580D5-57BB-40E6-95CD-56BB109AF1CB}" dt="2020-07-11T01:22:52.462" v="18"/>
        <pc:sldMkLst>
          <pc:docMk/>
          <pc:sldMk cId="1022270187" sldId="257"/>
        </pc:sldMkLst>
        <pc:spChg chg="del">
          <ac:chgData name="Thibaut Baguette" userId="a4b759625d46411f" providerId="LiveId" clId="{E3B580D5-57BB-40E6-95CD-56BB109AF1CB}" dt="2020-07-11T01:20:24.530" v="1" actId="478"/>
          <ac:spMkLst>
            <pc:docMk/>
            <pc:sldMk cId="1022270187" sldId="257"/>
            <ac:spMk id="2" creationId="{A80808B0-401D-46DF-B55F-06466D5BA32E}"/>
          </ac:spMkLst>
        </pc:spChg>
        <pc:spChg chg="del">
          <ac:chgData name="Thibaut Baguette" userId="a4b759625d46411f" providerId="LiveId" clId="{E3B580D5-57BB-40E6-95CD-56BB109AF1CB}" dt="2020-07-11T01:20:24.530" v="1" actId="478"/>
          <ac:spMkLst>
            <pc:docMk/>
            <pc:sldMk cId="1022270187" sldId="257"/>
            <ac:spMk id="3" creationId="{85C4DACC-3DCC-44EF-9FD9-2D3505E893DC}"/>
          </ac:spMkLst>
        </pc:spChg>
        <pc:spChg chg="add del mod">
          <ac:chgData name="Thibaut Baguette" userId="a4b759625d46411f" providerId="LiveId" clId="{E3B580D5-57BB-40E6-95CD-56BB109AF1CB}" dt="2020-07-11T01:21:55.187" v="9"/>
          <ac:spMkLst>
            <pc:docMk/>
            <pc:sldMk cId="1022270187" sldId="257"/>
            <ac:spMk id="4" creationId="{4348FF16-9EC2-4DC3-AFEB-7C764FA8A14F}"/>
          </ac:spMkLst>
        </pc:spChg>
        <pc:spChg chg="add del mod">
          <ac:chgData name="Thibaut Baguette" userId="a4b759625d46411f" providerId="LiveId" clId="{E3B580D5-57BB-40E6-95CD-56BB109AF1CB}" dt="2020-07-11T01:21:55.187" v="9"/>
          <ac:spMkLst>
            <pc:docMk/>
            <pc:sldMk cId="1022270187" sldId="257"/>
            <ac:spMk id="5" creationId="{776F431C-6828-4A76-88F7-F461D5BB3658}"/>
          </ac:spMkLst>
        </pc:spChg>
        <pc:spChg chg="add del mod">
          <ac:chgData name="Thibaut Baguette" userId="a4b759625d46411f" providerId="LiveId" clId="{E3B580D5-57BB-40E6-95CD-56BB109AF1CB}" dt="2020-07-11T01:21:55.187" v="9"/>
          <ac:spMkLst>
            <pc:docMk/>
            <pc:sldMk cId="1022270187" sldId="257"/>
            <ac:spMk id="6" creationId="{57AF82FD-172C-4704-BF3B-C11436E9738E}"/>
          </ac:spMkLst>
        </pc:spChg>
        <pc:spChg chg="add del mod">
          <ac:chgData name="Thibaut Baguette" userId="a4b759625d46411f" providerId="LiveId" clId="{E3B580D5-57BB-40E6-95CD-56BB109AF1CB}" dt="2020-07-11T01:22:34.361" v="16"/>
          <ac:spMkLst>
            <pc:docMk/>
            <pc:sldMk cId="1022270187" sldId="257"/>
            <ac:spMk id="7" creationId="{D90057CB-C591-44F3-B9B7-F409121C638C}"/>
          </ac:spMkLst>
        </pc:spChg>
        <pc:spChg chg="add del mod">
          <ac:chgData name="Thibaut Baguette" userId="a4b759625d46411f" providerId="LiveId" clId="{E3B580D5-57BB-40E6-95CD-56BB109AF1CB}" dt="2020-07-11T01:22:34.361" v="16"/>
          <ac:spMkLst>
            <pc:docMk/>
            <pc:sldMk cId="1022270187" sldId="257"/>
            <ac:spMk id="8" creationId="{32D8D930-6AC2-4B4D-8AC6-4F19EF386994}"/>
          </ac:spMkLst>
        </pc:spChg>
        <pc:spChg chg="add del mod">
          <ac:chgData name="Thibaut Baguette" userId="a4b759625d46411f" providerId="LiveId" clId="{E3B580D5-57BB-40E6-95CD-56BB109AF1CB}" dt="2020-07-11T01:22:34.361" v="16"/>
          <ac:spMkLst>
            <pc:docMk/>
            <pc:sldMk cId="1022270187" sldId="257"/>
            <ac:spMk id="9" creationId="{E232083A-AACB-466C-A324-AD0988B5BC10}"/>
          </ac:spMkLst>
        </pc:spChg>
        <pc:spChg chg="add mod">
          <ac:chgData name="Thibaut Baguette" userId="a4b759625d46411f" providerId="LiveId" clId="{E3B580D5-57BB-40E6-95CD-56BB109AF1CB}" dt="2020-07-11T01:22:52.462" v="18"/>
          <ac:spMkLst>
            <pc:docMk/>
            <pc:sldMk cId="1022270187" sldId="257"/>
            <ac:spMk id="10" creationId="{19D6E4B0-EA77-4097-89A1-DB7C45230738}"/>
          </ac:spMkLst>
        </pc:spChg>
        <pc:spChg chg="add mod">
          <ac:chgData name="Thibaut Baguette" userId="a4b759625d46411f" providerId="LiveId" clId="{E3B580D5-57BB-40E6-95CD-56BB109AF1CB}" dt="2020-07-11T01:22:52.462" v="18"/>
          <ac:spMkLst>
            <pc:docMk/>
            <pc:sldMk cId="1022270187" sldId="257"/>
            <ac:spMk id="11" creationId="{44EDFE5B-B15F-4A38-98DF-0F79DCAA19AD}"/>
          </ac:spMkLst>
        </pc:spChg>
        <pc:spChg chg="add mod">
          <ac:chgData name="Thibaut Baguette" userId="a4b759625d46411f" providerId="LiveId" clId="{E3B580D5-57BB-40E6-95CD-56BB109AF1CB}" dt="2020-07-11T01:22:52.462" v="18"/>
          <ac:spMkLst>
            <pc:docMk/>
            <pc:sldMk cId="1022270187" sldId="257"/>
            <ac:spMk id="12" creationId="{F8AD1B55-E0BF-412E-862E-86FA589E12DF}"/>
          </ac:spMkLst>
        </pc:spChg>
      </pc:sldChg>
      <pc:sldChg chg="addSp delSp modSp new mod">
        <pc:chgData name="Thibaut Baguette" userId="a4b759625d46411f" providerId="LiveId" clId="{E3B580D5-57BB-40E6-95CD-56BB109AF1CB}" dt="2020-07-11T01:24:12.260" v="38" actId="207"/>
        <pc:sldMkLst>
          <pc:docMk/>
          <pc:sldMk cId="4071234334" sldId="258"/>
        </pc:sldMkLst>
        <pc:spChg chg="del">
          <ac:chgData name="Thibaut Baguette" userId="a4b759625d46411f" providerId="LiveId" clId="{E3B580D5-57BB-40E6-95CD-56BB109AF1CB}" dt="2020-07-11T01:23:12.293" v="22" actId="478"/>
          <ac:spMkLst>
            <pc:docMk/>
            <pc:sldMk cId="4071234334" sldId="258"/>
            <ac:spMk id="2" creationId="{1DFFAF11-7724-43E6-A067-3196BEA1283A}"/>
          </ac:spMkLst>
        </pc:spChg>
        <pc:spChg chg="del">
          <ac:chgData name="Thibaut Baguette" userId="a4b759625d46411f" providerId="LiveId" clId="{E3B580D5-57BB-40E6-95CD-56BB109AF1CB}" dt="2020-07-11T01:23:10.734" v="21" actId="478"/>
          <ac:spMkLst>
            <pc:docMk/>
            <pc:sldMk cId="4071234334" sldId="258"/>
            <ac:spMk id="3" creationId="{C0E66083-C164-4032-A1AB-B86F4F22136F}"/>
          </ac:spMkLst>
        </pc:spChg>
        <pc:spChg chg="add mod">
          <ac:chgData name="Thibaut Baguette" userId="a4b759625d46411f" providerId="LiveId" clId="{E3B580D5-57BB-40E6-95CD-56BB109AF1CB}" dt="2020-07-11T01:23:05.506" v="20"/>
          <ac:spMkLst>
            <pc:docMk/>
            <pc:sldMk cId="4071234334" sldId="258"/>
            <ac:spMk id="4" creationId="{CC113F62-5CAC-4547-97CF-F801CD6661A5}"/>
          </ac:spMkLst>
        </pc:spChg>
        <pc:spChg chg="add mod">
          <ac:chgData name="Thibaut Baguette" userId="a4b759625d46411f" providerId="LiveId" clId="{E3B580D5-57BB-40E6-95CD-56BB109AF1CB}" dt="2020-07-11T01:24:12.260" v="38" actId="207"/>
          <ac:spMkLst>
            <pc:docMk/>
            <pc:sldMk cId="4071234334" sldId="258"/>
            <ac:spMk id="5" creationId="{1D1497F1-9E62-4374-B7B9-5558D6F2E8D3}"/>
          </ac:spMkLst>
        </pc:spChg>
        <pc:spChg chg="add mod">
          <ac:chgData name="Thibaut Baguette" userId="a4b759625d46411f" providerId="LiveId" clId="{E3B580D5-57BB-40E6-95CD-56BB109AF1CB}" dt="2020-07-11T01:23:36.666" v="37" actId="1076"/>
          <ac:spMkLst>
            <pc:docMk/>
            <pc:sldMk cId="4071234334" sldId="258"/>
            <ac:spMk id="6" creationId="{888E3A37-D230-4527-B7CB-9BD50BB69DA5}"/>
          </ac:spMkLst>
        </pc:spChg>
      </pc:sldChg>
      <pc:sldMasterChg chg="modSp modSldLayout">
        <pc:chgData name="Thibaut Baguette" userId="a4b759625d46411f" providerId="LiveId" clId="{E3B580D5-57BB-40E6-95CD-56BB109AF1CB}" dt="2020-07-11T01:22:34.911" v="17"/>
        <pc:sldMasterMkLst>
          <pc:docMk/>
          <pc:sldMasterMk cId="2378244956" sldId="2147483660"/>
        </pc:sldMasterMkLst>
        <pc:spChg chg="mod">
          <ac:chgData name="Thibaut Baguette" userId="a4b759625d46411f" providerId="LiveId" clId="{E3B580D5-57BB-40E6-95CD-56BB109AF1CB}" dt="2020-07-11T01:22:34.911" v="17"/>
          <ac:spMkLst>
            <pc:docMk/>
            <pc:sldMasterMk cId="2378244956" sldId="2147483660"/>
            <ac:spMk id="2" creationId="{00000000-0000-0000-0000-000000000000}"/>
          </ac:spMkLst>
        </pc:spChg>
        <pc:spChg chg="mod">
          <ac:chgData name="Thibaut Baguette" userId="a4b759625d46411f" providerId="LiveId" clId="{E3B580D5-57BB-40E6-95CD-56BB109AF1CB}" dt="2020-07-11T01:22:34.911" v="17"/>
          <ac:spMkLst>
            <pc:docMk/>
            <pc:sldMasterMk cId="2378244956" sldId="2147483660"/>
            <ac:spMk id="3" creationId="{00000000-0000-0000-0000-000000000000}"/>
          </ac:spMkLst>
        </pc:spChg>
        <pc:spChg chg="mod">
          <ac:chgData name="Thibaut Baguette" userId="a4b759625d46411f" providerId="LiveId" clId="{E3B580D5-57BB-40E6-95CD-56BB109AF1CB}" dt="2020-07-11T01:22:34.911" v="17"/>
          <ac:spMkLst>
            <pc:docMk/>
            <pc:sldMasterMk cId="2378244956" sldId="2147483660"/>
            <ac:spMk id="4" creationId="{00000000-0000-0000-0000-000000000000}"/>
          </ac:spMkLst>
        </pc:spChg>
        <pc:spChg chg="mod">
          <ac:chgData name="Thibaut Baguette" userId="a4b759625d46411f" providerId="LiveId" clId="{E3B580D5-57BB-40E6-95CD-56BB109AF1CB}" dt="2020-07-11T01:22:34.911" v="17"/>
          <ac:spMkLst>
            <pc:docMk/>
            <pc:sldMasterMk cId="2378244956" sldId="2147483660"/>
            <ac:spMk id="5" creationId="{00000000-0000-0000-0000-000000000000}"/>
          </ac:spMkLst>
        </pc:spChg>
        <pc:spChg chg="mod">
          <ac:chgData name="Thibaut Baguette" userId="a4b759625d46411f" providerId="LiveId" clId="{E3B580D5-57BB-40E6-95CD-56BB109AF1CB}" dt="2020-07-11T01:22:34.911" v="17"/>
          <ac:spMkLst>
            <pc:docMk/>
            <pc:sldMasterMk cId="2378244956" sldId="2147483660"/>
            <ac:spMk id="6" creationId="{00000000-0000-0000-0000-000000000000}"/>
          </ac:spMkLst>
        </pc:spChg>
        <pc:sldLayoutChg chg="modSp">
          <pc:chgData name="Thibaut Baguette" userId="a4b759625d46411f" providerId="LiveId" clId="{E3B580D5-57BB-40E6-95CD-56BB109AF1CB}" dt="2020-07-11T01:22:34.911" v="17"/>
          <pc:sldLayoutMkLst>
            <pc:docMk/>
            <pc:sldMasterMk cId="2378244956" sldId="2147483660"/>
            <pc:sldLayoutMk cId="3985452211" sldId="2147483661"/>
          </pc:sldLayoutMkLst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3985452211" sldId="2147483661"/>
              <ac:spMk id="2" creationId="{00000000-0000-0000-0000-000000000000}"/>
            </ac:spMkLst>
          </pc:spChg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3985452211" sldId="2147483661"/>
              <ac:spMk id="3" creationId="{00000000-0000-0000-0000-000000000000}"/>
            </ac:spMkLst>
          </pc:spChg>
        </pc:sldLayoutChg>
        <pc:sldLayoutChg chg="modSp">
          <pc:chgData name="Thibaut Baguette" userId="a4b759625d46411f" providerId="LiveId" clId="{E3B580D5-57BB-40E6-95CD-56BB109AF1CB}" dt="2020-07-11T01:22:34.911" v="17"/>
          <pc:sldLayoutMkLst>
            <pc:docMk/>
            <pc:sldMasterMk cId="2378244956" sldId="2147483660"/>
            <pc:sldLayoutMk cId="419276924" sldId="2147483663"/>
          </pc:sldLayoutMkLst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419276924" sldId="2147483663"/>
              <ac:spMk id="2" creationId="{00000000-0000-0000-0000-000000000000}"/>
            </ac:spMkLst>
          </pc:spChg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419276924" sldId="2147483663"/>
              <ac:spMk id="3" creationId="{00000000-0000-0000-0000-000000000000}"/>
            </ac:spMkLst>
          </pc:spChg>
        </pc:sldLayoutChg>
        <pc:sldLayoutChg chg="modSp">
          <pc:chgData name="Thibaut Baguette" userId="a4b759625d46411f" providerId="LiveId" clId="{E3B580D5-57BB-40E6-95CD-56BB109AF1CB}" dt="2020-07-11T01:22:34.911" v="17"/>
          <pc:sldLayoutMkLst>
            <pc:docMk/>
            <pc:sldMasterMk cId="2378244956" sldId="2147483660"/>
            <pc:sldLayoutMk cId="699444520" sldId="2147483664"/>
          </pc:sldLayoutMkLst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699444520" sldId="2147483664"/>
              <ac:spMk id="3" creationId="{00000000-0000-0000-0000-000000000000}"/>
            </ac:spMkLst>
          </pc:spChg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699444520" sldId="2147483664"/>
              <ac:spMk id="4" creationId="{00000000-0000-0000-0000-000000000000}"/>
            </ac:spMkLst>
          </pc:spChg>
        </pc:sldLayoutChg>
        <pc:sldLayoutChg chg="modSp">
          <pc:chgData name="Thibaut Baguette" userId="a4b759625d46411f" providerId="LiveId" clId="{E3B580D5-57BB-40E6-95CD-56BB109AF1CB}" dt="2020-07-11T01:22:34.911" v="17"/>
          <pc:sldLayoutMkLst>
            <pc:docMk/>
            <pc:sldMasterMk cId="2378244956" sldId="2147483660"/>
            <pc:sldLayoutMk cId="1246485380" sldId="2147483665"/>
          </pc:sldLayoutMkLst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1246485380" sldId="2147483665"/>
              <ac:spMk id="2" creationId="{00000000-0000-0000-0000-000000000000}"/>
            </ac:spMkLst>
          </pc:spChg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1246485380" sldId="2147483665"/>
              <ac:spMk id="3" creationId="{00000000-0000-0000-0000-000000000000}"/>
            </ac:spMkLst>
          </pc:spChg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1246485380" sldId="2147483665"/>
              <ac:spMk id="4" creationId="{00000000-0000-0000-0000-000000000000}"/>
            </ac:spMkLst>
          </pc:spChg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1246485380" sldId="2147483665"/>
              <ac:spMk id="5" creationId="{00000000-0000-0000-0000-000000000000}"/>
            </ac:spMkLst>
          </pc:spChg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1246485380" sldId="2147483665"/>
              <ac:spMk id="6" creationId="{00000000-0000-0000-0000-000000000000}"/>
            </ac:spMkLst>
          </pc:spChg>
        </pc:sldLayoutChg>
        <pc:sldLayoutChg chg="modSp">
          <pc:chgData name="Thibaut Baguette" userId="a4b759625d46411f" providerId="LiveId" clId="{E3B580D5-57BB-40E6-95CD-56BB109AF1CB}" dt="2020-07-11T01:22:34.911" v="17"/>
          <pc:sldLayoutMkLst>
            <pc:docMk/>
            <pc:sldMasterMk cId="2378244956" sldId="2147483660"/>
            <pc:sldLayoutMk cId="1853857592" sldId="2147483668"/>
          </pc:sldLayoutMkLst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1853857592" sldId="2147483668"/>
              <ac:spMk id="2" creationId="{00000000-0000-0000-0000-000000000000}"/>
            </ac:spMkLst>
          </pc:spChg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1853857592" sldId="2147483668"/>
              <ac:spMk id="3" creationId="{00000000-0000-0000-0000-000000000000}"/>
            </ac:spMkLst>
          </pc:spChg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1853857592" sldId="2147483668"/>
              <ac:spMk id="4" creationId="{00000000-0000-0000-0000-000000000000}"/>
            </ac:spMkLst>
          </pc:spChg>
        </pc:sldLayoutChg>
        <pc:sldLayoutChg chg="modSp">
          <pc:chgData name="Thibaut Baguette" userId="a4b759625d46411f" providerId="LiveId" clId="{E3B580D5-57BB-40E6-95CD-56BB109AF1CB}" dt="2020-07-11T01:22:34.911" v="17"/>
          <pc:sldLayoutMkLst>
            <pc:docMk/>
            <pc:sldMasterMk cId="2378244956" sldId="2147483660"/>
            <pc:sldLayoutMk cId="1749024584" sldId="2147483669"/>
          </pc:sldLayoutMkLst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1749024584" sldId="2147483669"/>
              <ac:spMk id="2" creationId="{00000000-0000-0000-0000-000000000000}"/>
            </ac:spMkLst>
          </pc:spChg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1749024584" sldId="2147483669"/>
              <ac:spMk id="3" creationId="{00000000-0000-0000-0000-000000000000}"/>
            </ac:spMkLst>
          </pc:spChg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1749024584" sldId="2147483669"/>
              <ac:spMk id="4" creationId="{00000000-0000-0000-0000-000000000000}"/>
            </ac:spMkLst>
          </pc:spChg>
        </pc:sldLayoutChg>
        <pc:sldLayoutChg chg="modSp">
          <pc:chgData name="Thibaut Baguette" userId="a4b759625d46411f" providerId="LiveId" clId="{E3B580D5-57BB-40E6-95CD-56BB109AF1CB}" dt="2020-07-11T01:22:34.911" v="17"/>
          <pc:sldLayoutMkLst>
            <pc:docMk/>
            <pc:sldMasterMk cId="2378244956" sldId="2147483660"/>
            <pc:sldLayoutMk cId="3275592679" sldId="2147483671"/>
          </pc:sldLayoutMkLst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3275592679" sldId="2147483671"/>
              <ac:spMk id="2" creationId="{00000000-0000-0000-0000-000000000000}"/>
            </ac:spMkLst>
          </pc:spChg>
          <pc:spChg chg="mod">
            <ac:chgData name="Thibaut Baguette" userId="a4b759625d46411f" providerId="LiveId" clId="{E3B580D5-57BB-40E6-95CD-56BB109AF1CB}" dt="2020-07-11T01:22:34.911" v="17"/>
            <ac:spMkLst>
              <pc:docMk/>
              <pc:sldMasterMk cId="2378244956" sldId="2147483660"/>
              <pc:sldLayoutMk cId="3275592679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1666-01D6-4466-A02E-06F9129FA67D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602-1B16-4303-9E66-53A10A29E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9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1666-01D6-4466-A02E-06F9129FA67D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602-1B16-4303-9E66-53A10A29E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1666-01D6-4466-A02E-06F9129FA67D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602-1B16-4303-9E66-53A10A29E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1666-01D6-4466-A02E-06F9129FA67D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602-1B16-4303-9E66-53A10A29E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5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1666-01D6-4466-A02E-06F9129FA67D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602-1B16-4303-9E66-53A10A29E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2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1666-01D6-4466-A02E-06F9129FA67D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602-1B16-4303-9E66-53A10A29E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1666-01D6-4466-A02E-06F9129FA67D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602-1B16-4303-9E66-53A10A29E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1666-01D6-4466-A02E-06F9129FA67D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602-1B16-4303-9E66-53A10A29E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8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1666-01D6-4466-A02E-06F9129FA67D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602-1B16-4303-9E66-53A10A29E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3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1666-01D6-4466-A02E-06F9129FA67D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602-1B16-4303-9E66-53A10A29E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1666-01D6-4466-A02E-06F9129FA67D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03602-1B16-4303-9E66-53A10A29E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1666-01D6-4466-A02E-06F9129FA67D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03602-1B16-4303-9E66-53A10A29E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696EB9-5CED-4FE8-9122-D73601C213B4}"/>
              </a:ext>
            </a:extLst>
          </p:cNvPr>
          <p:cNvSpPr/>
          <p:nvPr/>
        </p:nvSpPr>
        <p:spPr>
          <a:xfrm>
            <a:off x="4348765" y="6429374"/>
            <a:ext cx="2430000" cy="1012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7C8A9-D0DA-4405-A73D-C252E613490C}"/>
              </a:ext>
            </a:extLst>
          </p:cNvPr>
          <p:cNvSpPr/>
          <p:nvPr/>
        </p:nvSpPr>
        <p:spPr>
          <a:xfrm rot="5400000">
            <a:off x="4045015" y="4859999"/>
            <a:ext cx="3037500" cy="1012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DE287-6190-4A87-B2B6-2DEAFCEE47B6}"/>
              </a:ext>
            </a:extLst>
          </p:cNvPr>
          <p:cNvSpPr/>
          <p:nvPr/>
        </p:nvSpPr>
        <p:spPr>
          <a:xfrm rot="2700000">
            <a:off x="5400661" y="6086230"/>
            <a:ext cx="1012500" cy="1012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D61A9-5C11-4C6E-ADC7-221425D1DD1A}"/>
              </a:ext>
            </a:extLst>
          </p:cNvPr>
          <p:cNvSpPr/>
          <p:nvPr/>
        </p:nvSpPr>
        <p:spPr>
          <a:xfrm rot="-2700000">
            <a:off x="4714370" y="6086229"/>
            <a:ext cx="1012500" cy="1012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EC87C-AA95-42FA-BC12-8B3A69C3D1BF}"/>
              </a:ext>
            </a:extLst>
          </p:cNvPr>
          <p:cNvSpPr/>
          <p:nvPr/>
        </p:nvSpPr>
        <p:spPr>
          <a:xfrm>
            <a:off x="5513140" y="3391874"/>
            <a:ext cx="2025000" cy="1012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15C694-C6AD-4513-B542-FBB77FEAF7B2}"/>
              </a:ext>
            </a:extLst>
          </p:cNvPr>
          <p:cNvSpPr/>
          <p:nvPr/>
        </p:nvSpPr>
        <p:spPr>
          <a:xfrm rot="-2700000">
            <a:off x="5403371" y="3735020"/>
            <a:ext cx="1012500" cy="1012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9856B6-1371-4D16-84CC-65EF122BAA0D}"/>
              </a:ext>
            </a:extLst>
          </p:cNvPr>
          <p:cNvSpPr/>
          <p:nvPr/>
        </p:nvSpPr>
        <p:spPr>
          <a:xfrm>
            <a:off x="7436890" y="3493124"/>
            <a:ext cx="101250" cy="202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3BC0C5-1794-482C-A0FA-3AAEEEF454CE}"/>
              </a:ext>
            </a:extLst>
          </p:cNvPr>
          <p:cNvSpPr/>
          <p:nvPr/>
        </p:nvSpPr>
        <p:spPr>
          <a:xfrm>
            <a:off x="7285015" y="3633770"/>
            <a:ext cx="405000" cy="40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D3559E-6BC3-4F3F-A62C-5B3BA7321D73}"/>
              </a:ext>
            </a:extLst>
          </p:cNvPr>
          <p:cNvSpPr/>
          <p:nvPr/>
        </p:nvSpPr>
        <p:spPr>
          <a:xfrm>
            <a:off x="7436890" y="4010604"/>
            <a:ext cx="101250" cy="12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C40797-8C42-496C-81ED-20D201DF43D1}"/>
              </a:ext>
            </a:extLst>
          </p:cNvPr>
          <p:cNvSpPr/>
          <p:nvPr/>
        </p:nvSpPr>
        <p:spPr>
          <a:xfrm rot="-2700000">
            <a:off x="7070234" y="5313286"/>
            <a:ext cx="506249" cy="101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55D9F4-B0CB-4073-86E5-389B6AC6263A}"/>
              </a:ext>
            </a:extLst>
          </p:cNvPr>
          <p:cNvSpPr/>
          <p:nvPr/>
        </p:nvSpPr>
        <p:spPr>
          <a:xfrm rot="2700000">
            <a:off x="7396177" y="5313287"/>
            <a:ext cx="506249" cy="101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C7BDE3-1B36-4A6E-AC62-250358598FB1}"/>
              </a:ext>
            </a:extLst>
          </p:cNvPr>
          <p:cNvSpPr/>
          <p:nvPr/>
        </p:nvSpPr>
        <p:spPr>
          <a:xfrm rot="18900000">
            <a:off x="7409365" y="4303124"/>
            <a:ext cx="506249" cy="101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04E284-F5B2-4536-9604-9A5A0BE8D59A}"/>
              </a:ext>
            </a:extLst>
          </p:cNvPr>
          <p:cNvSpPr/>
          <p:nvPr/>
        </p:nvSpPr>
        <p:spPr>
          <a:xfrm rot="2700000">
            <a:off x="7059420" y="4303124"/>
            <a:ext cx="506249" cy="101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16585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D6E4B0-EA77-4097-89A1-DB7C45230738}"/>
              </a:ext>
            </a:extLst>
          </p:cNvPr>
          <p:cNvSpPr/>
          <p:nvPr/>
        </p:nvSpPr>
        <p:spPr>
          <a:xfrm>
            <a:off x="3576000" y="1989000"/>
            <a:ext cx="5040000" cy="288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EDFE5B-B15F-4A38-98DF-0F79DCAA19AD}"/>
              </a:ext>
            </a:extLst>
          </p:cNvPr>
          <p:cNvSpPr/>
          <p:nvPr/>
        </p:nvSpPr>
        <p:spPr>
          <a:xfrm>
            <a:off x="3702000" y="2078999"/>
            <a:ext cx="4788000" cy="2700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D1B55-E0BF-412E-862E-86FA589E12DF}"/>
              </a:ext>
            </a:extLst>
          </p:cNvPr>
          <p:cNvSpPr txBox="1"/>
          <p:nvPr/>
        </p:nvSpPr>
        <p:spPr>
          <a:xfrm>
            <a:off x="5032513" y="2497975"/>
            <a:ext cx="21269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Agency FB" panose="020B0503020202020204" pitchFamily="34" charset="0"/>
              </a:rPr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102227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113F62-5CAC-4547-97CF-F801CD6661A5}"/>
              </a:ext>
            </a:extLst>
          </p:cNvPr>
          <p:cNvSpPr/>
          <p:nvPr/>
        </p:nvSpPr>
        <p:spPr>
          <a:xfrm>
            <a:off x="3576000" y="1989000"/>
            <a:ext cx="5040000" cy="288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1497F1-9E62-4374-B7B9-5558D6F2E8D3}"/>
              </a:ext>
            </a:extLst>
          </p:cNvPr>
          <p:cNvSpPr/>
          <p:nvPr/>
        </p:nvSpPr>
        <p:spPr>
          <a:xfrm>
            <a:off x="3702000" y="2078999"/>
            <a:ext cx="4788000" cy="270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E3A37-D230-4527-B7CB-9BD50BB69DA5}"/>
              </a:ext>
            </a:extLst>
          </p:cNvPr>
          <p:cNvSpPr txBox="1"/>
          <p:nvPr/>
        </p:nvSpPr>
        <p:spPr>
          <a:xfrm>
            <a:off x="4163217" y="2497975"/>
            <a:ext cx="41777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Agency FB" panose="020B0503020202020204" pitchFamily="34" charset="0"/>
              </a:rPr>
              <a:t>EN     FR</a:t>
            </a:r>
          </a:p>
        </p:txBody>
      </p:sp>
    </p:spTree>
    <p:extLst>
      <p:ext uri="{BB962C8B-B14F-4D97-AF65-F5344CB8AC3E}">
        <p14:creationId xmlns:p14="http://schemas.microsoft.com/office/powerpoint/2010/main" val="407123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Thibaut Baguette</dc:creator>
  <cp:lastModifiedBy>Thibaut Baguette</cp:lastModifiedBy>
  <cp:revision>2</cp:revision>
  <dcterms:created xsi:type="dcterms:W3CDTF">2020-07-10T15:09:30Z</dcterms:created>
  <dcterms:modified xsi:type="dcterms:W3CDTF">2020-07-11T01:24:39Z</dcterms:modified>
</cp:coreProperties>
</file>