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9"/>
  </p:notesMasterIdLst>
  <p:sldIdLst>
    <p:sldId id="256" r:id="rId5"/>
    <p:sldId id="2146847054" r:id="rId6"/>
    <p:sldId id="262" r:id="rId7"/>
    <p:sldId id="265" r:id="rId8"/>
    <p:sldId id="266" r:id="rId9"/>
    <p:sldId id="2146847059" r:id="rId10"/>
    <p:sldId id="2146847058" r:id="rId11"/>
    <p:sldId id="267" r:id="rId12"/>
    <p:sldId id="2146847056" r:id="rId13"/>
    <p:sldId id="2146847057" r:id="rId14"/>
    <p:sldId id="268" r:id="rId15"/>
    <p:sldId id="2146847055" r:id="rId16"/>
    <p:sldId id="269" r:id="rId17"/>
    <p:sldId id="25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C3D9CC-52A4-7BB9-5926-A17EAD909109}" v="32" dt="2024-12-19T12:09:51.9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52" autoAdjust="0"/>
    <p:restoredTop sz="94660"/>
  </p:normalViewPr>
  <p:slideViewPr>
    <p:cSldViewPr snapToGrid="0">
      <p:cViewPr varScale="1">
        <p:scale>
          <a:sx n="81" d="100"/>
          <a:sy n="81" d="100"/>
        </p:scale>
        <p:origin x="744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9/20/2025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9/20/2025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9/20/2025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9/20/2025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9/20/2025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9/20/2025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9/20/2025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9/20/2025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9/20/2025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9/20/2025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9/20/2025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SpadeZ1027/AICTE-Web-Development-Internship/tree/main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DYNAMIC WEATHER DASHBOARD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22178" y="4058588"/>
            <a:ext cx="9947643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1. Srishti Kaur - Chandigarh University - University Institute of Engineering (UIE)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FFB7366-2EC8-D582-BB48-352AA483A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3785" y="3429000"/>
            <a:ext cx="5944430" cy="21815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4138A2A-99ED-6AA1-04EC-95349CC043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3092" y="679118"/>
            <a:ext cx="8925816" cy="21815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BFBB1F-C594-18E4-C6D8-9D9D40E0DE8C}"/>
              </a:ext>
            </a:extLst>
          </p:cNvPr>
          <p:cNvSpPr txBox="1"/>
          <p:nvPr/>
        </p:nvSpPr>
        <p:spPr>
          <a:xfrm>
            <a:off x="4323761" y="2989758"/>
            <a:ext cx="3544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VARIOUS WEATHER PARAMETERS 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F414F7-EEC8-989F-7930-3399DCEBCD3F}"/>
              </a:ext>
            </a:extLst>
          </p:cNvPr>
          <p:cNvSpPr txBox="1"/>
          <p:nvPr/>
        </p:nvSpPr>
        <p:spPr>
          <a:xfrm>
            <a:off x="1121790" y="5712643"/>
            <a:ext cx="10011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GITHUB LINK : </a:t>
            </a:r>
            <a:r>
              <a:rPr lang="en-US" dirty="0">
                <a:hlinkClick r:id="rId4"/>
              </a:rPr>
              <a:t>https://github.com/SpadeZ1027/AICTE-Web-Development-Internship/tree/main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1108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12636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83950CE-0A10-48CC-0EB7-0EAC1D6579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162443"/>
            <a:ext cx="9882728" cy="1703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Successfully built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reliable, interactive, and visually appealing weather dashboard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updates and accurate metrics ensure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trustworthy information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users worldwide.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Effective use of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APIs, JavaScript, and responsive design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principles.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Achieved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cross-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timezone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functionality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global cities.</a:t>
            </a:r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81024" y="1152742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5A33DCA-85D0-8D6E-0A6C-549336E460C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024" y="2369735"/>
            <a:ext cx="9147437" cy="2118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Include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severe weather alerts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(storms, cyclones, heavy rainfall).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Integration with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maps for location-based visualization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login and preference settings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favorite cities.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animations for weather conditions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like rain, snow, and thunder.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Mobile app version using frameworks like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React Native or Flutter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0" y="1343179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979628"/>
            <a:ext cx="11029615" cy="3194443"/>
          </a:xfrm>
        </p:spPr>
        <p:txBody>
          <a:bodyPr>
            <a:normAutofit/>
          </a:bodyPr>
          <a:lstStyle/>
          <a:p>
            <a:r>
              <a:rPr lang="en-IN" dirty="0"/>
              <a:t>Geocoding API to get latitude/longitude: Google Geocoding API overview.</a:t>
            </a:r>
          </a:p>
          <a:p>
            <a:r>
              <a:rPr lang="en-IN" dirty="0"/>
              <a:t>Weather data API: Open-</a:t>
            </a:r>
            <a:r>
              <a:rPr lang="en-IN" dirty="0" err="1"/>
              <a:t>Meteo</a:t>
            </a:r>
            <a:r>
              <a:rPr lang="en-IN" dirty="0"/>
              <a:t> official documentation.</a:t>
            </a:r>
          </a:p>
          <a:p>
            <a:r>
              <a:rPr lang="en-IN" dirty="0"/>
              <a:t>Time zone conversion: W3C guidelines for </a:t>
            </a:r>
            <a:r>
              <a:rPr lang="en-IN" dirty="0" err="1"/>
              <a:t>timezones</a:t>
            </a:r>
            <a:r>
              <a:rPr lang="en-IN" dirty="0"/>
              <a:t>.</a:t>
            </a:r>
          </a:p>
          <a:p>
            <a:r>
              <a:rPr lang="en-IN" dirty="0"/>
              <a:t>Weather app UI/UX: Weather in UI Design (</a:t>
            </a:r>
            <a:r>
              <a:rPr lang="en-IN" dirty="0" err="1"/>
              <a:t>Tubik</a:t>
            </a:r>
            <a:r>
              <a:rPr lang="en-IN" dirty="0"/>
              <a:t> Studio blog).</a:t>
            </a:r>
          </a:p>
          <a:p>
            <a:r>
              <a:rPr lang="en-IN" dirty="0"/>
              <a:t>Deployment on GitHub and Netlify: A Step-by-Step Guide: Deploying on Netlify.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6628" y="2766218"/>
            <a:ext cx="9298744" cy="1325563"/>
          </a:xfrm>
        </p:spPr>
        <p:txBody>
          <a:bodyPr>
            <a:noAutofit/>
          </a:bodyPr>
          <a:lstStyle/>
          <a:p>
            <a:pPr algn="ctr"/>
            <a:r>
              <a:rPr lang="en-US" sz="96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337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006" y="1164069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6FA226B-B793-1ABD-FBA7-D34D3073B2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71765" y="2007072"/>
            <a:ext cx="10137085" cy="2843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Weather information is crucial for planning daily activities, travel, agriculture, and disaster management.</a:t>
            </a:r>
          </a:p>
          <a:p>
            <a:r>
              <a:rPr lang="en-US" dirty="0"/>
              <a:t>Most weather dashboards fail to provide </a:t>
            </a:r>
            <a:r>
              <a:rPr lang="en-US" b="1" dirty="0"/>
              <a:t>accurate, real-time, hourly, and daily forecasts</a:t>
            </a:r>
            <a:r>
              <a:rPr lang="en-US" dirty="0"/>
              <a:t> across global time zones.</a:t>
            </a:r>
          </a:p>
          <a:p>
            <a:r>
              <a:rPr lang="en-US" dirty="0"/>
              <a:t>Need for a </a:t>
            </a:r>
            <a:r>
              <a:rPr lang="en-US" b="1" dirty="0"/>
              <a:t>dynamic, interactive, and visually appealing weather dashboard</a:t>
            </a:r>
            <a:r>
              <a:rPr lang="en-US" dirty="0"/>
              <a:t> that:</a:t>
            </a:r>
          </a:p>
          <a:p>
            <a:pPr lvl="1"/>
            <a:r>
              <a:rPr lang="en-US" dirty="0"/>
              <a:t>Shows accurate weather metrics (temperature, wind, humidity, precipitation, pressure, UV index)</a:t>
            </a:r>
          </a:p>
          <a:p>
            <a:pPr lvl="1"/>
            <a:r>
              <a:rPr lang="en-US" dirty="0"/>
              <a:t>Adapts to </a:t>
            </a:r>
            <a:r>
              <a:rPr lang="en-US" b="1" dirty="0"/>
              <a:t>local and global time zones</a:t>
            </a:r>
            <a:endParaRPr lang="en-US" dirty="0"/>
          </a:p>
          <a:p>
            <a:pPr lvl="1"/>
            <a:r>
              <a:rPr lang="en-US" dirty="0"/>
              <a:t>Displays </a:t>
            </a:r>
            <a:r>
              <a:rPr lang="en-US" b="1" dirty="0"/>
              <a:t>sun and moon background</a:t>
            </a:r>
            <a:r>
              <a:rPr lang="en-US" dirty="0"/>
              <a:t> according to day/night</a:t>
            </a:r>
          </a:p>
          <a:p>
            <a:pPr lvl="1"/>
            <a:r>
              <a:rPr lang="en-US" dirty="0"/>
              <a:t>Provides </a:t>
            </a:r>
            <a:r>
              <a:rPr lang="en-US" b="1" dirty="0"/>
              <a:t>hourly and weekly forecasts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570" y="785121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F47B10D-BA02-E027-46A1-3EB9B387A4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61534" y="1422218"/>
            <a:ext cx="790908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Frontend Technologies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: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HTML5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– Structure of the webpage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CSS3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– Styling and responsive layouts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JavaScript 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– Dynamic interactivity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B1185407-6AED-2760-7670-85E7CEBF6AB5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961534" y="2622547"/>
            <a:ext cx="9495934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Weather API: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Open-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Meteo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API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Geocoding API: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Open-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Meteo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Geocoding API for city latitude and longitude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Features Implemented: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hourly and daily weather metrics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Accurate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timezone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handling for local and global locations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Dynamic day/night background with sun and moon transitions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Responsive and scrollable weather cards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Deployment: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Code hosted on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GitHub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version control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Live website deployed on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Netlify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global access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24705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0EA22CE-15D3-231B-6AEF-1C2780F90E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12709" y="1503780"/>
            <a:ext cx="11775596" cy="4985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Input: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User enters a city or allows geolocation access.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Fetch Coordinates: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Fetch latitude and longitude using Geocoding API.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Fetch Weather Data: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Request weather data (current, hourly, daily) from Open-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Meteo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API with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timezone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=auto.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Current Weather Display: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Convert UTC timestamps to city’s local time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Show metrics: temperature, wind, precipitation, humidity, pressure, UV index, sunrise, sunset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5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Hourly Forecast Display: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Show next 12 hours with temperature, precipitation, and weather icons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6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Daily Forecast Display: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Show next 7 days with max/min temperature, precipitation, and weather icons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7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Sun/Moon Background: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Compare current local time with sunrise and sunset to display day/night transition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8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Deployment: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Push code to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GitHub repository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Deploy live site on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Netlify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A step-by-step flowchart for a weather app process">
            <a:extLst>
              <a:ext uri="{FF2B5EF4-FFF2-40B4-BE49-F238E27FC236}">
                <a16:creationId xmlns:a16="http://schemas.microsoft.com/office/drawing/2014/main" id="{604FDBC0-4865-2281-A53D-969DB21FBD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129" b="93164" l="8008" r="91211">
                        <a14:foregroundMark x1="23340" y1="7129" x2="76270" y2="7129"/>
                        <a14:foregroundMark x1="11719" y1="18262" x2="8008" y2="64258"/>
                        <a14:foregroundMark x1="91211" y1="20410" x2="90527" y2="86230"/>
                        <a14:foregroundMark x1="18652" y1="23828" x2="72852" y2="931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1542" y="720364"/>
            <a:ext cx="6579517" cy="575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3115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 txBox="1">
            <a:spLocks/>
          </p:cNvSpPr>
          <p:nvPr/>
        </p:nvSpPr>
        <p:spPr>
          <a:xfrm>
            <a:off x="581192" y="1211204"/>
            <a:ext cx="11029616" cy="530296"/>
          </a:xfrm>
          <a:prstGeom prst="rect">
            <a:avLst/>
          </a:prstGeom>
        </p:spPr>
        <p:txBody>
          <a:bodyPr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7E9318A-8317-FFE7-B25A-234555534745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452488" y="1952310"/>
            <a:ext cx="10388338" cy="2534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Dynamic Weather Dashboard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accessible globally.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Accurately displays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temperature, wind, humidity, precipitation, pressure, UV index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any city.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Hourly and daily forecasts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visible with proper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timezone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conversions.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 day/night representation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with moving sun and moon.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Fully responsive design with scrollable weather cards.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Deployed online via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Netlify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maintained version control on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GitHub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17987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DA5838E-B2C0-22C4-FB47-870BD45DA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312012"/>
            <a:ext cx="5290089" cy="284383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2443AA5-B43F-E82B-B12E-803BCF21D6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507" y="3312012"/>
            <a:ext cx="5290089" cy="284383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560A000-AD74-7D00-1F25-B358CEFF9E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1450" y="1232452"/>
            <a:ext cx="9106293" cy="194558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1ED7BAA-6D5A-F2B4-7312-A5A2B95626FF}"/>
              </a:ext>
            </a:extLst>
          </p:cNvPr>
          <p:cNvSpPr txBox="1"/>
          <p:nvPr/>
        </p:nvSpPr>
        <p:spPr>
          <a:xfrm>
            <a:off x="3459637" y="863120"/>
            <a:ext cx="5505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DAY MODE : This is weather forecast for local </a:t>
            </a:r>
            <a:r>
              <a:rPr lang="en-US" dirty="0" err="1"/>
              <a:t>timezone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49ECF8-257D-556A-0CEA-224C03F345EC}"/>
              </a:ext>
            </a:extLst>
          </p:cNvPr>
          <p:cNvSpPr txBox="1"/>
          <p:nvPr/>
        </p:nvSpPr>
        <p:spPr>
          <a:xfrm>
            <a:off x="2098206" y="6289817"/>
            <a:ext cx="2422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HOURLY FORECAST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66AF1B-1876-527A-E4AF-4C0F53BA799A}"/>
              </a:ext>
            </a:extLst>
          </p:cNvPr>
          <p:cNvSpPr txBox="1"/>
          <p:nvPr/>
        </p:nvSpPr>
        <p:spPr>
          <a:xfrm>
            <a:off x="7656961" y="6289817"/>
            <a:ext cx="2168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WEEKLY FORECAST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C825A73-1D2E-D744-B88A-DB693B18A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916" y="620601"/>
            <a:ext cx="9818168" cy="1802088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B863F02-DC8D-92A1-A9E0-E746BDF2F1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6916" y="2517274"/>
            <a:ext cx="9818168" cy="320479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ED30461-58DF-CCB5-C1D9-42B13A8B20B6}"/>
              </a:ext>
            </a:extLst>
          </p:cNvPr>
          <p:cNvSpPr txBox="1"/>
          <p:nvPr/>
        </p:nvSpPr>
        <p:spPr>
          <a:xfrm>
            <a:off x="3225107" y="5868067"/>
            <a:ext cx="5741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NIGHT MODE: This is weather forecast of global </a:t>
            </a:r>
            <a:r>
              <a:rPr lang="en-US" dirty="0" err="1"/>
              <a:t>timezone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286999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c0fa2617-96bd-425d-8578-e93563fe37c5"/>
    <ds:schemaRef ds:uri="9162bd5b-4ed9-4da3-b376-05204580ba3f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93</TotalTime>
  <Words>636</Words>
  <Application>Microsoft Office PowerPoint</Application>
  <PresentationFormat>Widescreen</PresentationFormat>
  <Paragraphs>86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DYNAMIC WEATHER DASHBOARD</vt:lpstr>
      <vt:lpstr>OUTLINE</vt:lpstr>
      <vt:lpstr>Problem Statement</vt:lpstr>
      <vt:lpstr>System  Approach</vt:lpstr>
      <vt:lpstr>Algorithm &amp; Deployment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Spade Z</cp:lastModifiedBy>
  <cp:revision>46</cp:revision>
  <dcterms:created xsi:type="dcterms:W3CDTF">2021-05-26T16:50:10Z</dcterms:created>
  <dcterms:modified xsi:type="dcterms:W3CDTF">2025-09-20T09:52:00Z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