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311" r:id="rId3"/>
    <p:sldId id="258" r:id="rId4"/>
    <p:sldId id="319" r:id="rId5"/>
    <p:sldId id="259" r:id="rId6"/>
    <p:sldId id="314" r:id="rId7"/>
    <p:sldId id="320" r:id="rId8"/>
    <p:sldId id="321" r:id="rId9"/>
    <p:sldId id="322" r:id="rId10"/>
    <p:sldId id="323" r:id="rId11"/>
    <p:sldId id="324" r:id="rId12"/>
    <p:sldId id="325" r:id="rId13"/>
    <p:sldId id="262" r:id="rId14"/>
    <p:sldId id="315" r:id="rId15"/>
    <p:sldId id="257" r:id="rId16"/>
    <p:sldId id="317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erriweather" panose="00000500000000000000" pitchFamily="2" charset="0"/>
      <p:regular r:id="rId23"/>
      <p:bold r:id="rId24"/>
      <p:italic r:id="rId25"/>
      <p:boldItalic r:id="rId26"/>
    </p:embeddedFont>
    <p:embeddedFont>
      <p:font typeface="Merriweather Light" panose="00000400000000000000" pitchFamily="2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Vidalok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906C30-9061-4FA2-B1B5-94C9C79F3086}">
  <a:tblStyle styleId="{35906C30-9061-4FA2-B1B5-94C9C79F30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Spadea" userId="3afd04ad1e945057" providerId="LiveId" clId="{76F2AC72-5EFE-4D14-9C78-0DAFB52C4739}"/>
    <pc:docChg chg="modSld">
      <pc:chgData name="Lorenzo Spadea" userId="3afd04ad1e945057" providerId="LiveId" clId="{76F2AC72-5EFE-4D14-9C78-0DAFB52C4739}" dt="2023-01-12T20:49:21.247" v="34"/>
      <pc:docMkLst>
        <pc:docMk/>
      </pc:docMkLst>
      <pc:sldChg chg="modSp mod">
        <pc:chgData name="Lorenzo Spadea" userId="3afd04ad1e945057" providerId="LiveId" clId="{76F2AC72-5EFE-4D14-9C78-0DAFB52C4739}" dt="2023-01-12T20:49:14.155" v="32" actId="20577"/>
        <pc:sldMkLst>
          <pc:docMk/>
          <pc:sldMk cId="646068439" sldId="322"/>
        </pc:sldMkLst>
        <pc:spChg chg="mod">
          <ac:chgData name="Lorenzo Spadea" userId="3afd04ad1e945057" providerId="LiveId" clId="{76F2AC72-5EFE-4D14-9C78-0DAFB52C4739}" dt="2023-01-12T20:49:14.155" v="32" actId="20577"/>
          <ac:spMkLst>
            <pc:docMk/>
            <pc:sldMk cId="646068439" sldId="322"/>
            <ac:spMk id="8" creationId="{5182F8E6-1335-E708-4B72-5B7F73A27685}"/>
          </ac:spMkLst>
        </pc:spChg>
      </pc:sldChg>
      <pc:sldChg chg="modSp mod">
        <pc:chgData name="Lorenzo Spadea" userId="3afd04ad1e945057" providerId="LiveId" clId="{76F2AC72-5EFE-4D14-9C78-0DAFB52C4739}" dt="2023-01-12T20:49:19.440" v="33"/>
        <pc:sldMkLst>
          <pc:docMk/>
          <pc:sldMk cId="3267562852" sldId="323"/>
        </pc:sldMkLst>
        <pc:spChg chg="mod">
          <ac:chgData name="Lorenzo Spadea" userId="3afd04ad1e945057" providerId="LiveId" clId="{76F2AC72-5EFE-4D14-9C78-0DAFB52C4739}" dt="2023-01-12T20:49:19.440" v="33"/>
          <ac:spMkLst>
            <pc:docMk/>
            <pc:sldMk cId="3267562852" sldId="323"/>
            <ac:spMk id="8" creationId="{0ADA2B5B-F170-0546-A55E-CABC9468DE98}"/>
          </ac:spMkLst>
        </pc:spChg>
      </pc:sldChg>
      <pc:sldChg chg="modSp mod">
        <pc:chgData name="Lorenzo Spadea" userId="3afd04ad1e945057" providerId="LiveId" clId="{76F2AC72-5EFE-4D14-9C78-0DAFB52C4739}" dt="2023-01-12T20:49:21.247" v="34"/>
        <pc:sldMkLst>
          <pc:docMk/>
          <pc:sldMk cId="1904342880" sldId="324"/>
        </pc:sldMkLst>
        <pc:spChg chg="mod">
          <ac:chgData name="Lorenzo Spadea" userId="3afd04ad1e945057" providerId="LiveId" clId="{76F2AC72-5EFE-4D14-9C78-0DAFB52C4739}" dt="2023-01-12T20:49:21.247" v="34"/>
          <ac:spMkLst>
            <pc:docMk/>
            <pc:sldMk cId="1904342880" sldId="324"/>
            <ac:spMk id="8" creationId="{F8D3C3D5-45A4-540F-8D7F-0148B19613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0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52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8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14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2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5" r:id="rId9"/>
    <p:sldLayoutId id="2147483674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oog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desgo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Ball </a:t>
            </a:r>
            <a:r>
              <a:rPr lang="it-CH" dirty="0" err="1"/>
              <a:t>Maze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Lorenzo Spadea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CH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2022 - 2023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6F4CA2DD-D310-FA08-2670-5E8751797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975" y="1639925"/>
            <a:ext cx="3517699" cy="357000"/>
          </a:xfrm>
        </p:spPr>
        <p:txBody>
          <a:bodyPr/>
          <a:lstStyle/>
          <a:p>
            <a:r>
              <a:rPr lang="it-CH" dirty="0"/>
              <a:t>Distanza di Manhattan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381A088-1FAE-2575-39C8-6EB40010EBA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54107" y="1639925"/>
            <a:ext cx="2624139" cy="357000"/>
          </a:xfrm>
        </p:spPr>
        <p:txBody>
          <a:bodyPr/>
          <a:lstStyle/>
          <a:p>
            <a:r>
              <a:rPr lang="it-CH" dirty="0"/>
              <a:t>Distanza euclidea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ADA2B5B-F170-0546-A55E-CABC9468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Risoluzione Labirinti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987D421-CFB8-FDF8-108A-378A106A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53" y="2318680"/>
            <a:ext cx="1697499" cy="16557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573E3EE-1895-350E-F5EE-68A9545F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9" y="2318680"/>
            <a:ext cx="1697499" cy="16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06179706-4388-3A23-5AA6-91185C05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109" y="1988876"/>
            <a:ext cx="2999376" cy="357000"/>
          </a:xfrm>
        </p:spPr>
        <p:txBody>
          <a:bodyPr/>
          <a:lstStyle/>
          <a:p>
            <a:r>
              <a:rPr lang="it-CH" dirty="0"/>
              <a:t>Secondo passaggio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599F94-DEBA-CFB2-51D9-E13B5EDA016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40317" y="1988876"/>
            <a:ext cx="2650787" cy="357000"/>
          </a:xfrm>
        </p:spPr>
        <p:txBody>
          <a:bodyPr/>
          <a:lstStyle/>
          <a:p>
            <a:r>
              <a:rPr lang="it-CH" dirty="0"/>
              <a:t>Primo passaggio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F29570E1-8539-EBDD-AE30-A21B7B66A0D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652491" y="1988876"/>
            <a:ext cx="2126100" cy="357000"/>
          </a:xfrm>
        </p:spPr>
        <p:txBody>
          <a:bodyPr/>
          <a:lstStyle/>
          <a:p>
            <a:r>
              <a:rPr lang="it-CH" dirty="0"/>
              <a:t>Soluzioni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8D3C3D5-45A4-540F-8D7F-0148B196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Risoluzione Labirinti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E7DC91-2C68-DB15-991F-718AA718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50" y="2578433"/>
            <a:ext cx="1627519" cy="158753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6D0BB9-CB9B-0BB9-67D6-6EED5E1A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37" y="2571750"/>
            <a:ext cx="1627519" cy="15875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AE43BE6-49FF-D34C-67C5-F89BA29F8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105" y="2578433"/>
            <a:ext cx="1627519" cy="15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FA4A43F-8833-EE12-1519-B801060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Collisioni e gioco</a:t>
            </a:r>
          </a:p>
        </p:txBody>
      </p:sp>
      <p:pic>
        <p:nvPicPr>
          <p:cNvPr id="10" name="Immagine 9" descr="Immagine che contiene cruciverba, shoji&#10;&#10;Descrizione generata automaticamente">
            <a:extLst>
              <a:ext uri="{FF2B5EF4-FFF2-40B4-BE49-F238E27FC236}">
                <a16:creationId xmlns:a16="http://schemas.microsoft.com/office/drawing/2014/main" id="{C2CFABD8-823E-46D8-3926-582D2380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28" y="1270221"/>
            <a:ext cx="1932911" cy="1831547"/>
          </a:xfrm>
          <a:prstGeom prst="rect">
            <a:avLst/>
          </a:prstGeom>
        </p:spPr>
      </p:pic>
      <p:pic>
        <p:nvPicPr>
          <p:cNvPr id="12" name="Immagine 11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CA2CF922-C73A-9E2B-7009-2F89AB6D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52" y="2792098"/>
            <a:ext cx="2526545" cy="1822243"/>
          </a:xfrm>
          <a:prstGeom prst="rect">
            <a:avLst/>
          </a:prstGeom>
        </p:spPr>
      </p:pic>
      <p:sp>
        <p:nvSpPr>
          <p:cNvPr id="15" name="Sottotitolo 3">
            <a:extLst>
              <a:ext uri="{FF2B5EF4-FFF2-40B4-BE49-F238E27FC236}">
                <a16:creationId xmlns:a16="http://schemas.microsoft.com/office/drawing/2014/main" id="{7ABDECDA-218F-1F1F-6C53-B6F03FFA2513}"/>
              </a:ext>
            </a:extLst>
          </p:cNvPr>
          <p:cNvSpPr txBox="1">
            <a:spLocks/>
          </p:cNvSpPr>
          <p:nvPr/>
        </p:nvSpPr>
        <p:spPr>
          <a:xfrm>
            <a:off x="3028604" y="1829230"/>
            <a:ext cx="265078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CH" dirty="0"/>
              <a:t>Collisioni</a:t>
            </a:r>
          </a:p>
        </p:txBody>
      </p:sp>
      <p:sp>
        <p:nvSpPr>
          <p:cNvPr id="16" name="Sottotitolo 3">
            <a:extLst>
              <a:ext uri="{FF2B5EF4-FFF2-40B4-BE49-F238E27FC236}">
                <a16:creationId xmlns:a16="http://schemas.microsoft.com/office/drawing/2014/main" id="{DFC4C7FB-3CB1-4F24-CBC3-920803048473}"/>
              </a:ext>
            </a:extLst>
          </p:cNvPr>
          <p:cNvSpPr txBox="1">
            <a:spLocks/>
          </p:cNvSpPr>
          <p:nvPr/>
        </p:nvSpPr>
        <p:spPr>
          <a:xfrm>
            <a:off x="3055739" y="3381037"/>
            <a:ext cx="265078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CH" dirty="0"/>
              <a:t>Game Play</a:t>
            </a:r>
          </a:p>
        </p:txBody>
      </p:sp>
    </p:spTree>
    <p:extLst>
      <p:ext uri="{BB962C8B-B14F-4D97-AF65-F5344CB8AC3E}">
        <p14:creationId xmlns:p14="http://schemas.microsoft.com/office/powerpoint/2010/main" val="258443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108151" y="2247300"/>
            <a:ext cx="4927698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Sviluppi Futuri</a:t>
            </a:r>
            <a:br>
              <a:rPr lang="it-CH" dirty="0"/>
            </a:br>
            <a:r>
              <a:rPr lang="it-CH" dirty="0"/>
              <a:t>&amp;</a:t>
            </a:r>
            <a:br>
              <a:rPr lang="it-CH" dirty="0"/>
            </a:br>
            <a:r>
              <a:rPr lang="it-CH" dirty="0"/>
              <a:t>Considerazioni</a:t>
            </a:r>
            <a:br>
              <a:rPr lang="it-CH" dirty="0"/>
            </a:br>
            <a:r>
              <a:rPr lang="it-CH" dirty="0"/>
              <a:t>Personali</a:t>
            </a:r>
            <a:endParaRPr dirty="0"/>
          </a:p>
        </p:txBody>
      </p:sp>
      <p:grpSp>
        <p:nvGrpSpPr>
          <p:cNvPr id="7" name="Google Shape;7017;p86">
            <a:extLst>
              <a:ext uri="{FF2B5EF4-FFF2-40B4-BE49-F238E27FC236}">
                <a16:creationId xmlns:a16="http://schemas.microsoft.com/office/drawing/2014/main" id="{03196AD0-6FE0-4680-963D-39B077817F56}"/>
              </a:ext>
            </a:extLst>
          </p:cNvPr>
          <p:cNvGrpSpPr/>
          <p:nvPr/>
        </p:nvGrpSpPr>
        <p:grpSpPr>
          <a:xfrm>
            <a:off x="1558783" y="2068250"/>
            <a:ext cx="358099" cy="358099"/>
            <a:chOff x="-57568775" y="3198925"/>
            <a:chExt cx="318225" cy="318225"/>
          </a:xfrm>
        </p:grpSpPr>
        <p:sp>
          <p:nvSpPr>
            <p:cNvPr id="8" name="Google Shape;7018;p86">
              <a:extLst>
                <a:ext uri="{FF2B5EF4-FFF2-40B4-BE49-F238E27FC236}">
                  <a16:creationId xmlns:a16="http://schemas.microsoft.com/office/drawing/2014/main" id="{4BEA7558-B707-4C0A-8863-4856BF2434EA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19;p86">
              <a:extLst>
                <a:ext uri="{FF2B5EF4-FFF2-40B4-BE49-F238E27FC236}">
                  <a16:creationId xmlns:a16="http://schemas.microsoft.com/office/drawing/2014/main" id="{C030BE6D-5700-4293-AC42-BC5813E15925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20;p86">
              <a:extLst>
                <a:ext uri="{FF2B5EF4-FFF2-40B4-BE49-F238E27FC236}">
                  <a16:creationId xmlns:a16="http://schemas.microsoft.com/office/drawing/2014/main" id="{DD3239CA-4DE7-4B07-AD06-1E77953E8E4F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21;p86">
              <a:extLst>
                <a:ext uri="{FF2B5EF4-FFF2-40B4-BE49-F238E27FC236}">
                  <a16:creationId xmlns:a16="http://schemas.microsoft.com/office/drawing/2014/main" id="{D0D374FD-DA44-4D2E-9517-9DB232BEC1E8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22;p86">
              <a:extLst>
                <a:ext uri="{FF2B5EF4-FFF2-40B4-BE49-F238E27FC236}">
                  <a16:creationId xmlns:a16="http://schemas.microsoft.com/office/drawing/2014/main" id="{C878C798-5AC0-4093-B066-A6214B9C240A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3;p86">
              <a:extLst>
                <a:ext uri="{FF2B5EF4-FFF2-40B4-BE49-F238E27FC236}">
                  <a16:creationId xmlns:a16="http://schemas.microsoft.com/office/drawing/2014/main" id="{299ABF83-F603-41ED-ABD0-FE806AF2E37F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172;p86">
            <a:extLst>
              <a:ext uri="{FF2B5EF4-FFF2-40B4-BE49-F238E27FC236}">
                <a16:creationId xmlns:a16="http://schemas.microsoft.com/office/drawing/2014/main" id="{10481265-1273-46AA-86AE-78DD8AEF8063}"/>
              </a:ext>
            </a:extLst>
          </p:cNvPr>
          <p:cNvGrpSpPr/>
          <p:nvPr/>
        </p:nvGrpSpPr>
        <p:grpSpPr>
          <a:xfrm>
            <a:off x="4414669" y="4046908"/>
            <a:ext cx="314662" cy="358099"/>
            <a:chOff x="-52832000" y="3192625"/>
            <a:chExt cx="279625" cy="318225"/>
          </a:xfrm>
        </p:grpSpPr>
        <p:sp>
          <p:nvSpPr>
            <p:cNvPr id="15" name="Google Shape;7173;p86">
              <a:extLst>
                <a:ext uri="{FF2B5EF4-FFF2-40B4-BE49-F238E27FC236}">
                  <a16:creationId xmlns:a16="http://schemas.microsoft.com/office/drawing/2014/main" id="{F92BA4FF-A7C1-4BCA-9365-1232B26EEC9B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74;p86">
              <a:extLst>
                <a:ext uri="{FF2B5EF4-FFF2-40B4-BE49-F238E27FC236}">
                  <a16:creationId xmlns:a16="http://schemas.microsoft.com/office/drawing/2014/main" id="{DFAA324F-10F7-4E96-8D4C-562D9563CC48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75;p86">
              <a:extLst>
                <a:ext uri="{FF2B5EF4-FFF2-40B4-BE49-F238E27FC236}">
                  <a16:creationId xmlns:a16="http://schemas.microsoft.com/office/drawing/2014/main" id="{120E42C3-4C2A-4EA7-B265-46955E8C2C1F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76;p86">
              <a:extLst>
                <a:ext uri="{FF2B5EF4-FFF2-40B4-BE49-F238E27FC236}">
                  <a16:creationId xmlns:a16="http://schemas.microsoft.com/office/drawing/2014/main" id="{AC49B025-D88B-43B8-9DF1-88B0E52EF69C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77;p86">
              <a:extLst>
                <a:ext uri="{FF2B5EF4-FFF2-40B4-BE49-F238E27FC236}">
                  <a16:creationId xmlns:a16="http://schemas.microsoft.com/office/drawing/2014/main" id="{0AEA3264-B4B0-4668-B584-FD6DFBFE9993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78;p86">
              <a:extLst>
                <a:ext uri="{FF2B5EF4-FFF2-40B4-BE49-F238E27FC236}">
                  <a16:creationId xmlns:a16="http://schemas.microsoft.com/office/drawing/2014/main" id="{A7EC9A8D-781A-4EC9-86CC-8BB7560C6EB9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79;p86">
              <a:extLst>
                <a:ext uri="{FF2B5EF4-FFF2-40B4-BE49-F238E27FC236}">
                  <a16:creationId xmlns:a16="http://schemas.microsoft.com/office/drawing/2014/main" id="{04EB49A0-31CD-41C1-8B36-4737025B4A91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80;p86">
              <a:extLst>
                <a:ext uri="{FF2B5EF4-FFF2-40B4-BE49-F238E27FC236}">
                  <a16:creationId xmlns:a16="http://schemas.microsoft.com/office/drawing/2014/main" id="{AA9FF6C3-A7B7-4D1D-802C-75DC17E715F8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290;p86">
            <a:extLst>
              <a:ext uri="{FF2B5EF4-FFF2-40B4-BE49-F238E27FC236}">
                <a16:creationId xmlns:a16="http://schemas.microsoft.com/office/drawing/2014/main" id="{0F065194-F080-4815-B924-1C9BC95B0B61}"/>
              </a:ext>
            </a:extLst>
          </p:cNvPr>
          <p:cNvGrpSpPr/>
          <p:nvPr/>
        </p:nvGrpSpPr>
        <p:grpSpPr>
          <a:xfrm>
            <a:off x="7227118" y="2062497"/>
            <a:ext cx="314662" cy="358999"/>
            <a:chOff x="-51623775" y="3584850"/>
            <a:chExt cx="279625" cy="319025"/>
          </a:xfrm>
        </p:grpSpPr>
        <p:sp>
          <p:nvSpPr>
            <p:cNvPr id="24" name="Google Shape;7291;p86">
              <a:extLst>
                <a:ext uri="{FF2B5EF4-FFF2-40B4-BE49-F238E27FC236}">
                  <a16:creationId xmlns:a16="http://schemas.microsoft.com/office/drawing/2014/main" id="{689EEF87-4276-46DB-AC89-48FB21ADF4EC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2;p86">
              <a:extLst>
                <a:ext uri="{FF2B5EF4-FFF2-40B4-BE49-F238E27FC236}">
                  <a16:creationId xmlns:a16="http://schemas.microsoft.com/office/drawing/2014/main" id="{656C958F-8DF7-4D3C-B2F5-8DD51D5989F8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3;p86">
              <a:extLst>
                <a:ext uri="{FF2B5EF4-FFF2-40B4-BE49-F238E27FC236}">
                  <a16:creationId xmlns:a16="http://schemas.microsoft.com/office/drawing/2014/main" id="{5C9C5E42-C754-4C91-976F-A3E99FE04F9A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4;p86">
              <a:extLst>
                <a:ext uri="{FF2B5EF4-FFF2-40B4-BE49-F238E27FC236}">
                  <a16:creationId xmlns:a16="http://schemas.microsoft.com/office/drawing/2014/main" id="{13670FFC-7AC8-4B0A-BC25-D72C1EDACCC8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5;p86">
              <a:extLst>
                <a:ext uri="{FF2B5EF4-FFF2-40B4-BE49-F238E27FC236}">
                  <a16:creationId xmlns:a16="http://schemas.microsoft.com/office/drawing/2014/main" id="{1AD28BC8-BDE2-46E9-BAA5-316BD24EA9C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6;p86">
              <a:extLst>
                <a:ext uri="{FF2B5EF4-FFF2-40B4-BE49-F238E27FC236}">
                  <a16:creationId xmlns:a16="http://schemas.microsoft.com/office/drawing/2014/main" id="{51FB24C3-7D31-4A90-BC00-A3D09BB7CB4F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97;p86">
              <a:extLst>
                <a:ext uri="{FF2B5EF4-FFF2-40B4-BE49-F238E27FC236}">
                  <a16:creationId xmlns:a16="http://schemas.microsoft.com/office/drawing/2014/main" id="{761574BE-F0C9-403E-8D69-9D3C4630A946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98;p86">
              <a:extLst>
                <a:ext uri="{FF2B5EF4-FFF2-40B4-BE49-F238E27FC236}">
                  <a16:creationId xmlns:a16="http://schemas.microsoft.com/office/drawing/2014/main" id="{B5B1BE82-2581-43AF-9D62-2115FB4BD55C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99;p86">
              <a:extLst>
                <a:ext uri="{FF2B5EF4-FFF2-40B4-BE49-F238E27FC236}">
                  <a16:creationId xmlns:a16="http://schemas.microsoft.com/office/drawing/2014/main" id="{96FFE9F4-A5D9-42D0-825D-B4D74DA6641B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Grazie</a:t>
            </a:r>
            <a:r>
              <a:rPr lang="en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76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Fonti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it-CH" dirty="0">
                <a:hlinkClick r:id="rId3"/>
              </a:rPr>
              <a:t>https://images.google.com/</a:t>
            </a:r>
            <a:endParaRPr lang="it-CH" dirty="0"/>
          </a:p>
          <a:p>
            <a:pPr marL="171450" indent="-171450">
              <a:buSzPts val="1100"/>
            </a:pPr>
            <a:r>
              <a:rPr lang="it-IT" dirty="0">
                <a:hlinkClick r:id="rId4"/>
              </a:rPr>
              <a:t>https://slidesgo.com/</a:t>
            </a:r>
            <a:r>
              <a:rPr lang="it-IT" dirty="0"/>
              <a:t> (template presentazione)</a:t>
            </a:r>
          </a:p>
          <a:p>
            <a:pPr marL="171450" indent="-171450">
              <a:buSzPts val="1100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256967" y="1354065"/>
            <a:ext cx="9657933" cy="243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4000" u="sng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endParaRPr sz="4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8"/>
          <p:cNvSpPr txBox="1">
            <a:spLocks noGrp="1"/>
          </p:cNvSpPr>
          <p:nvPr>
            <p:ph type="subTitle" idx="1"/>
          </p:nvPr>
        </p:nvSpPr>
        <p:spPr>
          <a:xfrm>
            <a:off x="2593200" y="1206814"/>
            <a:ext cx="3957600" cy="3188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Scopo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Prodotto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Implementazione</a:t>
            </a:r>
          </a:p>
          <a:p>
            <a:pPr lvl="1" algn="l">
              <a:lnSpc>
                <a:spcPct val="150000"/>
              </a:lnSpc>
              <a:buFont typeface="Merriweather"/>
              <a:buChar char="●"/>
            </a:pPr>
            <a:r>
              <a:rPr lang="it-CH" dirty="0"/>
              <a:t>Generazione labirinti</a:t>
            </a:r>
          </a:p>
          <a:p>
            <a:pPr lvl="1" algn="l">
              <a:lnSpc>
                <a:spcPct val="150000"/>
              </a:lnSpc>
              <a:buFont typeface="Merriweather"/>
              <a:buChar char="●"/>
            </a:pPr>
            <a:r>
              <a:rPr lang="it-CH" dirty="0"/>
              <a:t>Risoluzione labirinti</a:t>
            </a:r>
          </a:p>
          <a:p>
            <a:pPr lvl="1" algn="l">
              <a:lnSpc>
                <a:spcPct val="150000"/>
              </a:lnSpc>
              <a:buFont typeface="Merriweather"/>
              <a:buChar char="●"/>
            </a:pPr>
            <a:r>
              <a:rPr lang="it-CH" dirty="0"/>
              <a:t>Collisioni</a:t>
            </a:r>
          </a:p>
          <a:p>
            <a:pPr lvl="1" algn="l">
              <a:lnSpc>
                <a:spcPct val="150000"/>
              </a:lnSpc>
              <a:buFont typeface="Merriweather"/>
              <a:buChar char="●"/>
            </a:pPr>
            <a:r>
              <a:rPr lang="it-CH" dirty="0"/>
              <a:t>Gioco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Sviluppi futuri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Considerazioni Personali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Demo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endParaRPr dirty="0"/>
          </a:p>
        </p:txBody>
      </p:sp>
      <p:sp>
        <p:nvSpPr>
          <p:cNvPr id="807" name="Google Shape;807;p68"/>
          <p:cNvSpPr txBox="1">
            <a:spLocks noGrp="1"/>
          </p:cNvSpPr>
          <p:nvPr>
            <p:ph type="title"/>
          </p:nvPr>
        </p:nvSpPr>
        <p:spPr>
          <a:xfrm>
            <a:off x="341850" y="634114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</a:t>
            </a:r>
            <a:r>
              <a:rPr lang="it-CH" dirty="0"/>
              <a:t>dice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38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Scopo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Challenge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Matematica</a:t>
            </a:r>
            <a:endParaRPr dirty="0"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Implementazione di algoritmi complessi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Nuovo linguaggio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Auto gestione</a:t>
            </a:r>
            <a:endParaRPr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Gestire I tempi individualmente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Apprendimento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Nuove conoscenze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Prodotto</a:t>
            </a:r>
            <a:endParaRPr dirty="0"/>
          </a:p>
        </p:txBody>
      </p:sp>
      <p:sp>
        <p:nvSpPr>
          <p:cNvPr id="487" name="Google Shape;487;p53"/>
          <p:cNvSpPr txBox="1"/>
          <p:nvPr/>
        </p:nvSpPr>
        <p:spPr>
          <a:xfrm>
            <a:off x="4675235" y="4018559"/>
            <a:ext cx="1986975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Collisioni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89" name="Google Shape;489;p53"/>
          <p:cNvSpPr txBox="1"/>
          <p:nvPr/>
        </p:nvSpPr>
        <p:spPr>
          <a:xfrm>
            <a:off x="546734" y="2813440"/>
            <a:ext cx="204818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Labirinti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491" name="Google Shape;491;p53"/>
          <p:cNvGrpSpPr/>
          <p:nvPr/>
        </p:nvGrpSpPr>
        <p:grpSpPr>
          <a:xfrm>
            <a:off x="1065325" y="3337315"/>
            <a:ext cx="7013349" cy="667500"/>
            <a:chOff x="1061626" y="2700425"/>
            <a:chExt cx="7013349" cy="667500"/>
          </a:xfrm>
        </p:grpSpPr>
        <p:cxnSp>
          <p:nvCxnSpPr>
            <p:cNvPr id="492" name="Google Shape;492;p53"/>
            <p:cNvCxnSpPr>
              <a:stCxn id="493" idx="3"/>
              <a:endCxn id="494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53"/>
            <p:cNvCxnSpPr>
              <a:stCxn id="494" idx="3"/>
              <a:endCxn id="496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53"/>
            <p:cNvCxnSpPr>
              <a:stCxn id="496" idx="3"/>
              <a:endCxn id="498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3" name="Google Shape;493;p53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4" name="Google Shape;494;p53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6" name="Google Shape;496;p53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8" name="Google Shape;498;p53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499" name="Google Shape;499;p53"/>
          <p:cNvSpPr txBox="1"/>
          <p:nvPr/>
        </p:nvSpPr>
        <p:spPr>
          <a:xfrm>
            <a:off x="2526519" y="4022363"/>
            <a:ext cx="207663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Risoluzione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6364890" y="2801815"/>
            <a:ext cx="243126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Gioco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19" name="Google Shape;771;p65">
            <a:extLst>
              <a:ext uri="{FF2B5EF4-FFF2-40B4-BE49-F238E27FC236}">
                <a16:creationId xmlns:a16="http://schemas.microsoft.com/office/drawing/2014/main" id="{5B0FFAF7-EA5F-48D8-AD02-57EAFF26F80A}"/>
              </a:ext>
            </a:extLst>
          </p:cNvPr>
          <p:cNvGrpSpPr/>
          <p:nvPr/>
        </p:nvGrpSpPr>
        <p:grpSpPr>
          <a:xfrm>
            <a:off x="2669925" y="654899"/>
            <a:ext cx="3619954" cy="2656894"/>
            <a:chOff x="649171" y="238145"/>
            <a:chExt cx="6249525" cy="5241981"/>
          </a:xfrm>
        </p:grpSpPr>
        <p:sp>
          <p:nvSpPr>
            <p:cNvPr id="20" name="Google Shape;772;p65">
              <a:extLst>
                <a:ext uri="{FF2B5EF4-FFF2-40B4-BE49-F238E27FC236}">
                  <a16:creationId xmlns:a16="http://schemas.microsoft.com/office/drawing/2014/main" id="{56483DFC-F91D-4B9B-BA70-9AD06A087102}"/>
                </a:ext>
              </a:extLst>
            </p:cNvPr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3;p65">
              <a:extLst>
                <a:ext uri="{FF2B5EF4-FFF2-40B4-BE49-F238E27FC236}">
                  <a16:creationId xmlns:a16="http://schemas.microsoft.com/office/drawing/2014/main" id="{D82BEB60-574D-47FA-8630-CE39252F8F0D}"/>
                </a:ext>
              </a:extLst>
            </p:cNvPr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4;p65">
              <a:extLst>
                <a:ext uri="{FF2B5EF4-FFF2-40B4-BE49-F238E27FC236}">
                  <a16:creationId xmlns:a16="http://schemas.microsoft.com/office/drawing/2014/main" id="{C253EC29-9033-47EE-B4AD-00C377287884}"/>
                </a:ext>
              </a:extLst>
            </p:cNvPr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5;p65">
              <a:extLst>
                <a:ext uri="{FF2B5EF4-FFF2-40B4-BE49-F238E27FC236}">
                  <a16:creationId xmlns:a16="http://schemas.microsoft.com/office/drawing/2014/main" id="{AA3FB298-A48D-4A53-857F-D81B6FFF7ED7}"/>
                </a:ext>
              </a:extLst>
            </p:cNvPr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A6C576-10EF-E79C-6C95-A064A3BE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764137"/>
            <a:ext cx="3356610" cy="17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410500" y="2322900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Implementazione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Linguaggi</a:t>
            </a:r>
            <a:endParaRPr dirty="0"/>
          </a:p>
        </p:txBody>
      </p:sp>
      <p:sp>
        <p:nvSpPr>
          <p:cNvPr id="460" name="Google Shape;460;p52"/>
          <p:cNvSpPr txBox="1">
            <a:spLocks noGrp="1"/>
          </p:cNvSpPr>
          <p:nvPr>
            <p:ph type="subTitle" idx="3"/>
          </p:nvPr>
        </p:nvSpPr>
        <p:spPr>
          <a:xfrm>
            <a:off x="1405188" y="3133459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</a:t>
            </a:r>
            <a:r>
              <a:rPr lang="it-CH" dirty="0" err="1"/>
              <a:t>rocessing</a:t>
            </a:r>
            <a:endParaRPr dirty="0"/>
          </a:p>
        </p:txBody>
      </p:sp>
      <p:sp>
        <p:nvSpPr>
          <p:cNvPr id="461" name="Google Shape;461;p52"/>
          <p:cNvSpPr txBox="1">
            <a:spLocks noGrp="1"/>
          </p:cNvSpPr>
          <p:nvPr>
            <p:ph type="subTitle" idx="4"/>
          </p:nvPr>
        </p:nvSpPr>
        <p:spPr>
          <a:xfrm>
            <a:off x="1405188" y="3539239"/>
            <a:ext cx="2126100" cy="372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Aspetto grafico</a:t>
            </a:r>
            <a:endParaRPr dirty="0"/>
          </a:p>
        </p:txBody>
      </p:sp>
      <p:sp>
        <p:nvSpPr>
          <p:cNvPr id="462" name="Google Shape;462;p52"/>
          <p:cNvSpPr txBox="1">
            <a:spLocks noGrp="1"/>
          </p:cNvSpPr>
          <p:nvPr>
            <p:ph type="subTitle" idx="5"/>
          </p:nvPr>
        </p:nvSpPr>
        <p:spPr>
          <a:xfrm>
            <a:off x="5612712" y="3133459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Java</a:t>
            </a:r>
            <a:endParaRPr dirty="0"/>
          </a:p>
        </p:txBody>
      </p:sp>
      <p:sp>
        <p:nvSpPr>
          <p:cNvPr id="463" name="Google Shape;463;p52"/>
          <p:cNvSpPr txBox="1">
            <a:spLocks noGrp="1"/>
          </p:cNvSpPr>
          <p:nvPr>
            <p:ph type="subTitle" idx="6"/>
          </p:nvPr>
        </p:nvSpPr>
        <p:spPr>
          <a:xfrm>
            <a:off x="5612712" y="3554356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Logica</a:t>
            </a:r>
            <a:endParaRPr dirty="0"/>
          </a:p>
        </p:txBody>
      </p:sp>
      <p:sp>
        <p:nvSpPr>
          <p:cNvPr id="3" name="AutoShape 2" descr="C Logo PNG Transparent (1) – Brands Logos">
            <a:extLst>
              <a:ext uri="{FF2B5EF4-FFF2-40B4-BE49-F238E27FC236}">
                <a16:creationId xmlns:a16="http://schemas.microsoft.com/office/drawing/2014/main" id="{52564E59-E70B-46A9-BC66-AAA19C977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7" name="AutoShape 4" descr="CSS3 Icon | Cute Social 2014 Iconset | DesignBolts">
            <a:extLst>
              <a:ext uri="{FF2B5EF4-FFF2-40B4-BE49-F238E27FC236}">
                <a16:creationId xmlns:a16="http://schemas.microsoft.com/office/drawing/2014/main" id="{A27B9A07-AA77-44FD-A326-5C38D16FD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7017DE1-F3E9-7EF2-DA78-B3B55E28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800" y="1267952"/>
            <a:ext cx="1721534" cy="17215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54A3FCC-4750-BF4E-6F91-182AA43FE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12" y="1065669"/>
            <a:ext cx="2126100" cy="21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1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13DE9074-FC2A-BDFF-50DA-95FC74221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197125"/>
            <a:ext cx="2126100" cy="357000"/>
          </a:xfrm>
        </p:spPr>
        <p:txBody>
          <a:bodyPr/>
          <a:lstStyle/>
          <a:p>
            <a:r>
              <a:rPr lang="it-IT" dirty="0"/>
              <a:t>Griglia</a:t>
            </a:r>
            <a:endParaRPr lang="it-CH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3DAACCBB-5877-15CA-5FC9-49C16F2B006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84313" y="2219904"/>
            <a:ext cx="2126100" cy="357000"/>
          </a:xfrm>
        </p:spPr>
        <p:txBody>
          <a:bodyPr/>
          <a:lstStyle/>
          <a:p>
            <a:r>
              <a:rPr lang="it-IT" dirty="0"/>
              <a:t>Blocco</a:t>
            </a:r>
            <a:endParaRPr lang="it-CH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35F77C3-7E11-70D0-F40E-3699BF08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labirinti</a:t>
            </a:r>
            <a:endParaRPr lang="it-CH" dirty="0"/>
          </a:p>
        </p:txBody>
      </p:sp>
      <p:pic>
        <p:nvPicPr>
          <p:cNvPr id="10" name="Immagine 9" descr="Immagine che contiene shoji, cruciverba, pubblico, bagno&#10;&#10;Descrizione generata automaticamente">
            <a:extLst>
              <a:ext uri="{FF2B5EF4-FFF2-40B4-BE49-F238E27FC236}">
                <a16:creationId xmlns:a16="http://schemas.microsoft.com/office/drawing/2014/main" id="{3EF741CD-A9A0-72C6-DF44-FBEBC6AD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12" y="2766504"/>
            <a:ext cx="1465479" cy="1389350"/>
          </a:xfrm>
          <a:prstGeom prst="rect">
            <a:avLst/>
          </a:prstGeom>
        </p:spPr>
      </p:pic>
      <p:pic>
        <p:nvPicPr>
          <p:cNvPr id="12" name="Immagine 11" descr="Immagine che contiene shoji, cruciverba, pubblico, piastrellato&#10;&#10;Descrizione generata automaticamente">
            <a:extLst>
              <a:ext uri="{FF2B5EF4-FFF2-40B4-BE49-F238E27FC236}">
                <a16:creationId xmlns:a16="http://schemas.microsoft.com/office/drawing/2014/main" id="{9EB8ABE9-6DEA-1730-A00E-CFBE5B23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17" y="2765133"/>
            <a:ext cx="1466925" cy="1390721"/>
          </a:xfrm>
          <a:prstGeom prst="rect">
            <a:avLst/>
          </a:prstGeom>
        </p:spPr>
      </p:pic>
      <p:pic>
        <p:nvPicPr>
          <p:cNvPr id="14" name="Immagine 13" descr="Immagine che contiene shoji, cruciverba, pubblico, piastrellato&#10;&#10;Descrizione generata automaticamente">
            <a:extLst>
              <a:ext uri="{FF2B5EF4-FFF2-40B4-BE49-F238E27FC236}">
                <a16:creationId xmlns:a16="http://schemas.microsoft.com/office/drawing/2014/main" id="{D68F7550-08FF-5FF1-EA8C-A0A9249DB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77" y="2765132"/>
            <a:ext cx="1466925" cy="1390721"/>
          </a:xfrm>
          <a:prstGeom prst="rect">
            <a:avLst/>
          </a:prstGeom>
        </p:spPr>
      </p:pic>
      <p:sp>
        <p:nvSpPr>
          <p:cNvPr id="15" name="Sottotitolo 5">
            <a:extLst>
              <a:ext uri="{FF2B5EF4-FFF2-40B4-BE49-F238E27FC236}">
                <a16:creationId xmlns:a16="http://schemas.microsoft.com/office/drawing/2014/main" id="{6B511746-E314-144C-F6CC-8095445E7140}"/>
              </a:ext>
            </a:extLst>
          </p:cNvPr>
          <p:cNvSpPr txBox="1">
            <a:spLocks/>
          </p:cNvSpPr>
          <p:nvPr/>
        </p:nvSpPr>
        <p:spPr>
          <a:xfrm>
            <a:off x="6256123" y="2197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 dirty="0"/>
              <a:t>Vicini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3732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BA2F019B-463A-DFA8-E082-2BC6BD544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412" y="1984239"/>
            <a:ext cx="2126100" cy="357000"/>
          </a:xfrm>
        </p:spPr>
        <p:txBody>
          <a:bodyPr/>
          <a:lstStyle/>
          <a:p>
            <a:r>
              <a:rPr lang="it-IT" dirty="0"/>
              <a:t>Fine</a:t>
            </a:r>
            <a:endParaRPr lang="it-CH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97C0F5E5-DD70-9C77-A4F8-D0F3A60E4DF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712489" y="1984239"/>
            <a:ext cx="2126100" cy="357000"/>
          </a:xfrm>
        </p:spPr>
        <p:txBody>
          <a:bodyPr/>
          <a:lstStyle/>
          <a:p>
            <a:r>
              <a:rPr lang="it-IT" dirty="0"/>
              <a:t>Passaggi</a:t>
            </a:r>
            <a:endParaRPr lang="it-CH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1217CB4-AB5E-9A1E-A749-7BF3E6B8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Risoluzione labirinti</a:t>
            </a:r>
            <a:endParaRPr lang="it-CH" dirty="0"/>
          </a:p>
        </p:txBody>
      </p:sp>
      <p:pic>
        <p:nvPicPr>
          <p:cNvPr id="10" name="Immagine 9" descr="Immagine che contiene shoji, cruciverba, pubblico, piastrellato&#10;&#10;Descrizione generata automaticamente">
            <a:extLst>
              <a:ext uri="{FF2B5EF4-FFF2-40B4-BE49-F238E27FC236}">
                <a16:creationId xmlns:a16="http://schemas.microsoft.com/office/drawing/2014/main" id="{6BEDE3A3-469C-9F73-242C-236814F0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73" y="2802260"/>
            <a:ext cx="1466925" cy="1390721"/>
          </a:xfrm>
          <a:prstGeom prst="rect">
            <a:avLst/>
          </a:prstGeom>
        </p:spPr>
      </p:pic>
      <p:pic>
        <p:nvPicPr>
          <p:cNvPr id="12" name="Immagine 11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07AB6D73-1191-9798-57A2-5CF8B22B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86" y="2802261"/>
            <a:ext cx="1466925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96534197-B221-AEC1-7810-185843C5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950" y="1724574"/>
            <a:ext cx="2126100" cy="357000"/>
          </a:xfrm>
        </p:spPr>
        <p:txBody>
          <a:bodyPr/>
          <a:lstStyle/>
          <a:p>
            <a:r>
              <a:rPr lang="it-IT" dirty="0"/>
              <a:t>Costi celle</a:t>
            </a:r>
            <a:endParaRPr lang="it-CH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99B6E4FB-9B2E-329D-1108-AB496029611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53025" y="1728893"/>
            <a:ext cx="2126100" cy="357000"/>
          </a:xfrm>
        </p:spPr>
        <p:txBody>
          <a:bodyPr/>
          <a:lstStyle/>
          <a:p>
            <a:r>
              <a:rPr lang="it-IT" dirty="0"/>
              <a:t>Inizio</a:t>
            </a:r>
            <a:endParaRPr lang="it-CH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A12D9D56-A145-2F56-8674-008A0FF6F53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64875" y="1723801"/>
            <a:ext cx="2126100" cy="357000"/>
          </a:xfrm>
        </p:spPr>
        <p:txBody>
          <a:bodyPr/>
          <a:lstStyle/>
          <a:p>
            <a:r>
              <a:rPr lang="it-IT" dirty="0"/>
              <a:t>A*</a:t>
            </a:r>
            <a:endParaRPr lang="it-CH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182F8E6-1335-E708-4B72-5B7F73A2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Risoluzione Labirinti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E64CFCC-F5A2-2FDC-6561-EF398B20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4" y="2379241"/>
            <a:ext cx="1790476" cy="1685714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071B17-5FDB-9F2C-DFC9-771BEE00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75" y="2379241"/>
            <a:ext cx="1750562" cy="1707551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DDFC50-64C0-AF00-5A9F-B2D86873E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82" y="2379242"/>
            <a:ext cx="1750562" cy="17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84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128</Words>
  <Application>Microsoft Office PowerPoint</Application>
  <PresentationFormat>Presentazione su schermo (16:9)</PresentationFormat>
  <Paragraphs>70</Paragraphs>
  <Slides>16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Vidaloka</vt:lpstr>
      <vt:lpstr>Merriweather</vt:lpstr>
      <vt:lpstr>Lato</vt:lpstr>
      <vt:lpstr>Crimson Text</vt:lpstr>
      <vt:lpstr>Montserrat</vt:lpstr>
      <vt:lpstr>Arial</vt:lpstr>
      <vt:lpstr>Merriweather Light</vt:lpstr>
      <vt:lpstr>Verdana</vt:lpstr>
      <vt:lpstr>Minimalist Business Slides by Slidesgo</vt:lpstr>
      <vt:lpstr>Ball Maze</vt:lpstr>
      <vt:lpstr>Indice</vt:lpstr>
      <vt:lpstr>Scopo</vt:lpstr>
      <vt:lpstr>Prodotto</vt:lpstr>
      <vt:lpstr>Implementazione</vt:lpstr>
      <vt:lpstr>Linguaggi</vt:lpstr>
      <vt:lpstr>Generazione labirinti</vt:lpstr>
      <vt:lpstr>Risoluzione labirinti</vt:lpstr>
      <vt:lpstr>Risoluzione Labirinti</vt:lpstr>
      <vt:lpstr>Risoluzione Labirinti</vt:lpstr>
      <vt:lpstr>Risoluzione Labirinti</vt:lpstr>
      <vt:lpstr>Collisioni e gioco</vt:lpstr>
      <vt:lpstr>Sviluppi Futuri &amp; Considerazioni Personali</vt:lpstr>
      <vt:lpstr>Grazie!</vt:lpstr>
      <vt:lpstr>Fonti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Controllo Ambientale</dc:title>
  <dc:creator>Erik Pelloni</dc:creator>
  <cp:lastModifiedBy>Lorenzo Spadea</cp:lastModifiedBy>
  <cp:revision>16</cp:revision>
  <dcterms:modified xsi:type="dcterms:W3CDTF">2023-01-12T20:49:27Z</dcterms:modified>
</cp:coreProperties>
</file>