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24"/>
  </p:notesMasterIdLst>
  <p:sldIdLst>
    <p:sldId id="256" r:id="rId2"/>
    <p:sldId id="311" r:id="rId3"/>
    <p:sldId id="258" r:id="rId4"/>
    <p:sldId id="319" r:id="rId5"/>
    <p:sldId id="259" r:id="rId6"/>
    <p:sldId id="328" r:id="rId7"/>
    <p:sldId id="261" r:id="rId8"/>
    <p:sldId id="325" r:id="rId9"/>
    <p:sldId id="326" r:id="rId10"/>
    <p:sldId id="327" r:id="rId11"/>
    <p:sldId id="329" r:id="rId12"/>
    <p:sldId id="260" r:id="rId13"/>
    <p:sldId id="318" r:id="rId14"/>
    <p:sldId id="320" r:id="rId15"/>
    <p:sldId id="321" r:id="rId16"/>
    <p:sldId id="323" r:id="rId17"/>
    <p:sldId id="322" r:id="rId18"/>
    <p:sldId id="324" r:id="rId19"/>
    <p:sldId id="262" r:id="rId20"/>
    <p:sldId id="315" r:id="rId21"/>
    <p:sldId id="257" r:id="rId22"/>
    <p:sldId id="317" r:id="rId23"/>
  </p:sldIdLst>
  <p:sldSz cx="9144000" cy="5143500" type="screen16x9"/>
  <p:notesSz cx="6858000" cy="9144000"/>
  <p:embeddedFontLst>
    <p:embeddedFont>
      <p:font typeface="Abadi" panose="020B0604020104020204" pitchFamily="34" charset="0"/>
      <p:regular r:id="rId25"/>
    </p:embeddedFont>
    <p:embeddedFont>
      <p:font typeface="Lato" panose="020F0502020204030203" pitchFamily="34" charset="0"/>
      <p:regular r:id="rId26"/>
      <p:bold r:id="rId27"/>
      <p:italic r:id="rId28"/>
      <p:boldItalic r:id="rId29"/>
    </p:embeddedFont>
    <p:embeddedFont>
      <p:font typeface="Merriweather" panose="00000500000000000000" pitchFamily="2" charset="0"/>
      <p:regular r:id="rId30"/>
      <p:bold r:id="rId31"/>
      <p:italic r:id="rId32"/>
      <p:boldItalic r:id="rId33"/>
    </p:embeddedFont>
    <p:embeddedFont>
      <p:font typeface="Merriweather Light" panose="00000400000000000000" pitchFamily="2" charset="0"/>
      <p:regular r:id="rId34"/>
      <p:bold r:id="rId35"/>
      <p:italic r:id="rId36"/>
      <p:boldItalic r:id="rId37"/>
    </p:embeddedFont>
    <p:embeddedFont>
      <p:font typeface="Montserrat" panose="00000500000000000000" pitchFamily="2" charset="0"/>
      <p:regular r:id="rId38"/>
      <p:bold r:id="rId39"/>
      <p:italic r:id="rId40"/>
      <p:boldItalic r:id="rId41"/>
    </p:embeddedFont>
    <p:embeddedFont>
      <p:font typeface="Verdana" panose="020B0604030504040204" pitchFamily="34" charset="0"/>
      <p:regular r:id="rId42"/>
      <p:bold r:id="rId43"/>
      <p:italic r:id="rId44"/>
      <p:boldItalic r:id="rId45"/>
    </p:embeddedFont>
    <p:embeddedFont>
      <p:font typeface="Vidaloka" panose="020B0604020202020204" charset="0"/>
      <p:regular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5906C30-9061-4FA2-B1B5-94C9C79F3086}">
  <a:tblStyle styleId="{35906C30-9061-4FA2-B1B5-94C9C79F308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5.fntdata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font" Target="fonts/font2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font" Target="fonts/font19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font" Target="fonts/font22.fntdata"/><Relationship Id="rId20" Type="http://schemas.openxmlformats.org/officeDocument/2006/relationships/slide" Target="slides/slide19.xml"/><Relationship Id="rId41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31739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cc7554a049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cc7554a049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41415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cc7554a049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cc7554a049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93246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cc7554a049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cc7554a049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7600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cc7554a049_0_8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cc7554a049_0_8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4524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cc7554a049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cc7554a049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9289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cc7554a04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cc7554a04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3142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cc7554a049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cc7554a049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cc7554a049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cc7554a049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/>
              <a:t>RTC = </a:t>
            </a:r>
            <a:r>
              <a:rPr lang="it-CH" dirty="0" err="1"/>
              <a:t>real</a:t>
            </a:r>
            <a:r>
              <a:rPr lang="it-CH" dirty="0"/>
              <a:t> time clock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7659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title" idx="2" hasCustomPrompt="1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07" name="Google Shape;107;p17"/>
          <p:cNvSpPr txBox="1">
            <a:spLocks noGrp="1"/>
          </p:cNvSpPr>
          <p:nvPr>
            <p:ph type="subTitle" idx="1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08" name="Google Shape;10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" name="Google Shape;10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7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>
            <a:spLocks noGrp="1"/>
          </p:cNvSpPr>
          <p:nvPr>
            <p:ph type="subTitle" idx="1"/>
          </p:nvPr>
        </p:nvSpPr>
        <p:spPr>
          <a:xfrm>
            <a:off x="3509000" y="2636125"/>
            <a:ext cx="212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subTitle" idx="2"/>
          </p:nvPr>
        </p:nvSpPr>
        <p:spPr>
          <a:xfrm>
            <a:off x="3509025" y="2976125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subTitle" idx="3"/>
          </p:nvPr>
        </p:nvSpPr>
        <p:spPr>
          <a:xfrm>
            <a:off x="953025" y="2636125"/>
            <a:ext cx="212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subTitle" idx="4"/>
          </p:nvPr>
        </p:nvSpPr>
        <p:spPr>
          <a:xfrm>
            <a:off x="953125" y="2976125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subTitle" idx="5"/>
          </p:nvPr>
        </p:nvSpPr>
        <p:spPr>
          <a:xfrm>
            <a:off x="6064875" y="2636125"/>
            <a:ext cx="212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subTitle" idx="6"/>
          </p:nvPr>
        </p:nvSpPr>
        <p:spPr>
          <a:xfrm>
            <a:off x="6064875" y="2976125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125" name="Google Shape;125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" name="Google Shape;126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CUSTOM_8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>
            <a:spLocks noGrp="1"/>
          </p:cNvSpPr>
          <p:nvPr>
            <p:ph type="subTitle" idx="1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9" name="Google Shape;209;p2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10" name="Google Shape;210;p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" name="Google Shape;211;p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" name="Google Shape;212;p28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0" name="Google Shape;230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" name="Google Shape;231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3" name="Google Shape;233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4" name="Google Shape;234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" name="Google Shape;235;p32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" name="Google Shape;236;p32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8" name="Google Shape;238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" name="Google Shape;240;p33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714550" y="2543963"/>
            <a:ext cx="3714900" cy="64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3746550" y="14789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291400" y="327962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0" name="Google Shape;4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CUSTOM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6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2410500" y="2932775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92" name="Google Shape;92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" name="Google Shape;93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3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1994850" y="1697488"/>
            <a:ext cx="5154300" cy="11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1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97" name="Google Shape;97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5" r:id="rId5"/>
    <p:sldLayoutId id="2147483658" r:id="rId6"/>
    <p:sldLayoutId id="2147483659" r:id="rId7"/>
    <p:sldLayoutId id="2147483660" r:id="rId8"/>
    <p:sldLayoutId id="2147483661" r:id="rId9"/>
    <p:sldLayoutId id="2147483663" r:id="rId10"/>
    <p:sldLayoutId id="2147483665" r:id="rId11"/>
    <p:sldLayoutId id="2147483674" r:id="rId12"/>
    <p:sldLayoutId id="2147483677" r:id="rId13"/>
    <p:sldLayoutId id="2147483678" r:id="rId14"/>
    <p:sldLayoutId id="2147483679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images.google.co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lidesgo.com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/>
              <a:t>Controllo</a:t>
            </a:r>
            <a:br>
              <a:rPr lang="it-CH" dirty="0"/>
            </a:br>
            <a:r>
              <a:rPr lang="it-CH" dirty="0"/>
              <a:t>Ambientale</a:t>
            </a:r>
            <a:endParaRPr dirty="0"/>
          </a:p>
        </p:txBody>
      </p:sp>
      <p:sp>
        <p:nvSpPr>
          <p:cNvPr id="250" name="Google Shape;250;p36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/>
              <a:t>Nicola Anghileri, Erik Pelloni, Lorenzo Spadea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it-CH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/>
              <a:t>2022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9D187B-0451-23C9-E4ED-76F3B8354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5236" y="617143"/>
            <a:ext cx="3473525" cy="648900"/>
          </a:xfrm>
        </p:spPr>
        <p:txBody>
          <a:bodyPr/>
          <a:lstStyle/>
          <a:p>
            <a:r>
              <a:rPr lang="it-CH" dirty="0"/>
              <a:t>Comunicazione</a:t>
            </a:r>
          </a:p>
        </p:txBody>
      </p:sp>
      <p:sp>
        <p:nvSpPr>
          <p:cNvPr id="5" name="Google Shape;806;p68">
            <a:extLst>
              <a:ext uri="{FF2B5EF4-FFF2-40B4-BE49-F238E27FC236}">
                <a16:creationId xmlns:a16="http://schemas.microsoft.com/office/drawing/2014/main" id="{6CCAEA88-EA82-F88A-A7DC-BC5CDB5BE30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593199" y="1685925"/>
            <a:ext cx="3957600" cy="23467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it-CH" sz="1800" dirty="0"/>
              <a:t>HTTP 1.1</a:t>
            </a:r>
          </a:p>
          <a:p>
            <a:pPr marL="457200" lvl="0" indent="-3175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it-CH" sz="1800" dirty="0"/>
              <a:t>POST</a:t>
            </a:r>
          </a:p>
          <a:p>
            <a:pPr marL="457200" lvl="0" indent="-3175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it-CH" sz="1600" dirty="0"/>
              <a:t>Creazione e invio del pacchetto</a:t>
            </a:r>
          </a:p>
        </p:txBody>
      </p:sp>
    </p:spTree>
    <p:extLst>
      <p:ext uri="{BB962C8B-B14F-4D97-AF65-F5344CB8AC3E}">
        <p14:creationId xmlns:p14="http://schemas.microsoft.com/office/powerpoint/2010/main" val="4022901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91;p41">
            <a:extLst>
              <a:ext uri="{FF2B5EF4-FFF2-40B4-BE49-F238E27FC236}">
                <a16:creationId xmlns:a16="http://schemas.microsoft.com/office/drawing/2014/main" id="{1814115E-91F8-63E8-B479-2603D94587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95487" y="1858403"/>
            <a:ext cx="5153025" cy="11255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sz="4000" dirty="0">
                <a:latin typeface="Verdana" panose="020B0604030504040204" pitchFamily="34" charset="0"/>
                <a:ea typeface="Verdana" panose="020B0604030504040204" pitchFamily="34" charset="0"/>
              </a:rPr>
              <a:t>Elaborazione Dati</a:t>
            </a:r>
            <a:br>
              <a:rPr lang="it-CH" sz="4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it-CH" sz="4000" u="sng" dirty="0">
                <a:latin typeface="Verdana" panose="020B0604030504040204" pitchFamily="34" charset="0"/>
                <a:ea typeface="Verdana" panose="020B0604030504040204" pitchFamily="34" charset="0"/>
              </a:rPr>
              <a:t>Back-end</a:t>
            </a:r>
            <a:endParaRPr sz="4000" u="sng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355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/>
              <a:t>Database Connection</a:t>
            </a:r>
            <a:endParaRPr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CF530CEB-5683-48F8-99A1-434ED4C62A91}"/>
              </a:ext>
            </a:extLst>
          </p:cNvPr>
          <p:cNvSpPr/>
          <p:nvPr/>
        </p:nvSpPr>
        <p:spPr>
          <a:xfrm>
            <a:off x="6147170" y="1568497"/>
            <a:ext cx="1354914" cy="1601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>
              <a:solidFill>
                <a:srgbClr val="00B050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4EA7E91B-EAFC-4540-BF2D-F813FBB6D5E2}"/>
              </a:ext>
            </a:extLst>
          </p:cNvPr>
          <p:cNvSpPr/>
          <p:nvPr/>
        </p:nvSpPr>
        <p:spPr>
          <a:xfrm>
            <a:off x="4143721" y="1921712"/>
            <a:ext cx="1616331" cy="1601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>
              <a:solidFill>
                <a:srgbClr val="00B050"/>
              </a:solidFill>
            </a:endParaRP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3CCC5A63-7AA6-10CF-8157-EF5109286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8451" y="1139871"/>
            <a:ext cx="4456176" cy="346070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/>
              <a:t>Database Connection</a:t>
            </a:r>
            <a:endParaRPr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CF530CEB-5683-48F8-99A1-434ED4C62A91}"/>
              </a:ext>
            </a:extLst>
          </p:cNvPr>
          <p:cNvSpPr/>
          <p:nvPr/>
        </p:nvSpPr>
        <p:spPr>
          <a:xfrm>
            <a:off x="6147170" y="1568497"/>
            <a:ext cx="1354914" cy="1601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>
              <a:solidFill>
                <a:srgbClr val="00B050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4EA7E91B-EAFC-4540-BF2D-F813FBB6D5E2}"/>
              </a:ext>
            </a:extLst>
          </p:cNvPr>
          <p:cNvSpPr/>
          <p:nvPr/>
        </p:nvSpPr>
        <p:spPr>
          <a:xfrm>
            <a:off x="4143721" y="1921712"/>
            <a:ext cx="1616331" cy="1601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>
              <a:solidFill>
                <a:srgbClr val="00B050"/>
              </a:solidFill>
            </a:endParaRP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AF58E317-D56F-2BD4-0BB6-CFA880A6E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16" y="1648590"/>
            <a:ext cx="7777168" cy="219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691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1"/>
          <p:cNvSpPr txBox="1">
            <a:spLocks noGrp="1"/>
          </p:cNvSpPr>
          <p:nvPr>
            <p:ph type="title"/>
          </p:nvPr>
        </p:nvSpPr>
        <p:spPr>
          <a:xfrm>
            <a:off x="-256967" y="1354065"/>
            <a:ext cx="9657933" cy="24353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sz="4000" dirty="0">
                <a:latin typeface="Verdana" panose="020B0604030504040204" pitchFamily="34" charset="0"/>
                <a:ea typeface="Verdana" panose="020B0604030504040204" pitchFamily="34" charset="0"/>
              </a:rPr>
              <a:t>Visualizzazione Dati</a:t>
            </a:r>
            <a:br>
              <a:rPr lang="it-CH" sz="4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it-CH" sz="4000" u="sng" dirty="0">
                <a:latin typeface="Verdana" panose="020B0604030504040204" pitchFamily="34" charset="0"/>
                <a:ea typeface="Verdana" panose="020B0604030504040204" pitchFamily="34" charset="0"/>
              </a:rPr>
              <a:t>Front-end</a:t>
            </a:r>
            <a:endParaRPr sz="4000" u="sng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197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065E2C-3D5F-1581-275A-E36F57A1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445025"/>
            <a:ext cx="7442416" cy="572700"/>
          </a:xfrm>
        </p:spPr>
        <p:txBody>
          <a:bodyPr/>
          <a:lstStyle/>
          <a:p>
            <a:pPr algn="ctr"/>
            <a:r>
              <a:rPr lang="it-IT" dirty="0"/>
              <a:t>Struttura di cartelle</a:t>
            </a:r>
            <a:endParaRPr lang="it-CH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6EBA5F1-8E5B-2E0D-2C26-129C38BC81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682146" y="1133394"/>
            <a:ext cx="123463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CH" altLang="it-CH" sz="9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badi" panose="020B0604020104020204" pitchFamily="34" charset="0"/>
              </a:rPr>
              <a:t>static</a:t>
            </a:r>
            <a:br>
              <a:rPr kumimoji="0" lang="it-CH" altLang="it-CH" sz="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</a:br>
            <a:r>
              <a:rPr kumimoji="0" lang="it-CH" altLang="it-CH" sz="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┗ </a:t>
            </a:r>
            <a:r>
              <a:rPr kumimoji="0" lang="it-CH" altLang="it-CH" sz="9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badi" panose="020B0604020104020204" pitchFamily="34" charset="0"/>
              </a:rPr>
              <a:t>css</a:t>
            </a:r>
            <a:br>
              <a:rPr kumimoji="0" lang="it-CH" altLang="it-CH" sz="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</a:br>
            <a:r>
              <a:rPr kumimoji="0" lang="it-CH" altLang="it-CH" sz="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┃ ┣ add_fishino.css</a:t>
            </a:r>
            <a:br>
              <a:rPr kumimoji="0" lang="it-CH" altLang="it-CH" sz="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</a:br>
            <a:r>
              <a:rPr kumimoji="0" lang="it-CH" altLang="it-CH" sz="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┃ ┣ add_user.css</a:t>
            </a:r>
            <a:br>
              <a:rPr kumimoji="0" lang="it-CH" altLang="it-CH" sz="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</a:br>
            <a:r>
              <a:rPr kumimoji="0" lang="it-CH" altLang="it-CH" sz="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┃ ┣ fishino_list.css</a:t>
            </a:r>
            <a:br>
              <a:rPr kumimoji="0" lang="it-CH" altLang="it-CH" sz="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</a:br>
            <a:r>
              <a:rPr kumimoji="0" lang="it-CH" altLang="it-CH" sz="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┃ ┣ footer.css</a:t>
            </a:r>
            <a:br>
              <a:rPr kumimoji="0" lang="it-CH" altLang="it-CH" sz="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</a:br>
            <a:r>
              <a:rPr kumimoji="0" lang="it-CH" altLang="it-CH" sz="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┃ ┣ graphics.css</a:t>
            </a:r>
            <a:br>
              <a:rPr kumimoji="0" lang="it-CH" altLang="it-CH" sz="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</a:br>
            <a:r>
              <a:rPr kumimoji="0" lang="it-CH" altLang="it-CH" sz="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┃ ┣ index.css</a:t>
            </a:r>
            <a:br>
              <a:rPr kumimoji="0" lang="it-CH" altLang="it-CH" sz="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</a:br>
            <a:r>
              <a:rPr kumimoji="0" lang="it-CH" altLang="it-CH" sz="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┃ ┣ login.css</a:t>
            </a:r>
            <a:br>
              <a:rPr kumimoji="0" lang="it-CH" altLang="it-CH" sz="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</a:br>
            <a:r>
              <a:rPr kumimoji="0" lang="it-CH" altLang="it-CH" sz="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┃ ┗ navbar.css</a:t>
            </a:r>
            <a:r>
              <a:rPr kumimoji="0" lang="it-CH" altLang="it-CH" sz="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 </a:t>
            </a:r>
            <a:endParaRPr kumimoji="0" lang="it-CH" altLang="it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281D375-E414-F5DB-71F8-52874DA73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2146" y="2726391"/>
            <a:ext cx="1924193" cy="1615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CH" altLang="it-CH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badi" panose="020B0604020104020204" pitchFamily="34" charset="0"/>
              </a:rPr>
              <a:t>templates</a:t>
            </a:r>
            <a:br>
              <a:rPr kumimoji="0" lang="it-CH" altLang="it-CH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</a:br>
            <a:r>
              <a:rPr kumimoji="0" lang="it-CH" altLang="it-CH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┣ pages</a:t>
            </a:r>
            <a:br>
              <a:rPr kumimoji="0" lang="it-CH" altLang="it-CH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</a:br>
            <a:r>
              <a:rPr kumimoji="0" lang="it-CH" altLang="it-CH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┃ ┣ footer.html</a:t>
            </a:r>
            <a:br>
              <a:rPr kumimoji="0" lang="it-CH" altLang="it-CH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</a:br>
            <a:r>
              <a:rPr kumimoji="0" lang="it-CH" altLang="it-CH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┃ ┗ navbar.html</a:t>
            </a:r>
            <a:br>
              <a:rPr kumimoji="0" lang="it-CH" altLang="it-CH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</a:br>
            <a:r>
              <a:rPr kumimoji="0" lang="it-CH" altLang="it-CH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┣ add_fishino.html</a:t>
            </a:r>
            <a:br>
              <a:rPr kumimoji="0" lang="it-CH" altLang="it-CH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</a:br>
            <a:r>
              <a:rPr kumimoji="0" lang="it-CH" altLang="it-CH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┣ add_user.html</a:t>
            </a:r>
            <a:br>
              <a:rPr kumimoji="0" lang="it-CH" altLang="it-CH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</a:br>
            <a:r>
              <a:rPr kumimoji="0" lang="it-CH" altLang="it-CH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┣ fishino.html</a:t>
            </a:r>
            <a:br>
              <a:rPr kumimoji="0" lang="it-CH" altLang="it-CH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</a:br>
            <a:r>
              <a:rPr kumimoji="0" lang="it-CH" altLang="it-CH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┣ graphics.html</a:t>
            </a:r>
            <a:br>
              <a:rPr kumimoji="0" lang="it-CH" altLang="it-CH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</a:br>
            <a:r>
              <a:rPr kumimoji="0" lang="it-CH" altLang="it-CH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┣ index.html</a:t>
            </a:r>
            <a:br>
              <a:rPr kumimoji="0" lang="it-CH" altLang="it-CH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</a:br>
            <a:r>
              <a:rPr kumimoji="0" lang="it-CH" altLang="it-CH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┣ layout.html</a:t>
            </a:r>
            <a:br>
              <a:rPr kumimoji="0" lang="it-CH" altLang="it-CH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</a:br>
            <a:r>
              <a:rPr kumimoji="0" lang="it-CH" altLang="it-CH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┗ login.html</a:t>
            </a:r>
            <a:r>
              <a:rPr kumimoji="0" lang="it-CH" altLang="it-CH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 </a:t>
            </a:r>
            <a:endParaRPr kumimoji="0" lang="it-CH" altLang="it-CH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765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C2B696-215C-73FB-8923-4C0763EF5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Jinja</a:t>
            </a:r>
            <a:endParaRPr lang="it-CH" dirty="0"/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8C5E8D13-7B07-B7FD-B1B6-75F08703E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25" y="1762125"/>
            <a:ext cx="3307491" cy="2072008"/>
          </a:xfrm>
          <a:prstGeom prst="rect">
            <a:avLst/>
          </a:prstGeom>
        </p:spPr>
      </p:pic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26BFA286-5F60-6103-ED59-76489A85D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152" y="1762125"/>
            <a:ext cx="3622490" cy="207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108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888A44-A587-D3A6-EF2E-DF954BFE3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Creazione grafici</a:t>
            </a:r>
            <a:endParaRPr lang="it-CH" dirty="0"/>
          </a:p>
        </p:txBody>
      </p:sp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09FFD00C-3A09-3C9F-49A7-42F1933A8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1478345"/>
            <a:ext cx="6543675" cy="218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90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ADDBAD-192B-17A4-CDD2-80AD6F5A0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Visualizzazione grafici</a:t>
            </a:r>
            <a:endParaRPr lang="it-CH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FBA395B-6794-FFE9-D5C7-2DA408650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250" y="1150850"/>
            <a:ext cx="4711499" cy="33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510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>
            <a:spLocks noGrp="1"/>
          </p:cNvSpPr>
          <p:nvPr>
            <p:ph type="title"/>
          </p:nvPr>
        </p:nvSpPr>
        <p:spPr>
          <a:xfrm>
            <a:off x="2108151" y="2247300"/>
            <a:ext cx="4927698" cy="6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/>
              <a:t>Sviluppi Futuri</a:t>
            </a:r>
            <a:br>
              <a:rPr lang="it-CH" dirty="0"/>
            </a:br>
            <a:r>
              <a:rPr lang="it-CH" dirty="0"/>
              <a:t>&amp;</a:t>
            </a:r>
            <a:br>
              <a:rPr lang="it-CH" dirty="0"/>
            </a:br>
            <a:r>
              <a:rPr lang="it-CH" dirty="0"/>
              <a:t>Considerazioni</a:t>
            </a:r>
            <a:br>
              <a:rPr lang="it-CH" dirty="0"/>
            </a:br>
            <a:r>
              <a:rPr lang="it-CH" dirty="0"/>
              <a:t>Personali</a:t>
            </a:r>
            <a:endParaRPr dirty="0"/>
          </a:p>
        </p:txBody>
      </p:sp>
      <p:grpSp>
        <p:nvGrpSpPr>
          <p:cNvPr id="7" name="Google Shape;7017;p86">
            <a:extLst>
              <a:ext uri="{FF2B5EF4-FFF2-40B4-BE49-F238E27FC236}">
                <a16:creationId xmlns:a16="http://schemas.microsoft.com/office/drawing/2014/main" id="{03196AD0-6FE0-4680-963D-39B077817F56}"/>
              </a:ext>
            </a:extLst>
          </p:cNvPr>
          <p:cNvGrpSpPr/>
          <p:nvPr/>
        </p:nvGrpSpPr>
        <p:grpSpPr>
          <a:xfrm>
            <a:off x="1558783" y="2068250"/>
            <a:ext cx="358099" cy="358099"/>
            <a:chOff x="-57568775" y="3198925"/>
            <a:chExt cx="318225" cy="318225"/>
          </a:xfrm>
        </p:grpSpPr>
        <p:sp>
          <p:nvSpPr>
            <p:cNvPr id="8" name="Google Shape;7018;p86">
              <a:extLst>
                <a:ext uri="{FF2B5EF4-FFF2-40B4-BE49-F238E27FC236}">
                  <a16:creationId xmlns:a16="http://schemas.microsoft.com/office/drawing/2014/main" id="{4BEA7558-B707-4C0A-8863-4856BF2434EA}"/>
                </a:ext>
              </a:extLst>
            </p:cNvPr>
            <p:cNvSpPr/>
            <p:nvPr/>
          </p:nvSpPr>
          <p:spPr>
            <a:xfrm>
              <a:off x="-57530950" y="3373775"/>
              <a:ext cx="18125" cy="64600"/>
            </a:xfrm>
            <a:custGeom>
              <a:avLst/>
              <a:gdLst/>
              <a:ahLst/>
              <a:cxnLst/>
              <a:rect l="l" t="t" r="r" b="b"/>
              <a:pathLst>
                <a:path w="725" h="2584" extrusionOk="0">
                  <a:moveTo>
                    <a:pt x="725" y="0"/>
                  </a:moveTo>
                  <a:cubicBezTo>
                    <a:pt x="315" y="284"/>
                    <a:pt x="0" y="725"/>
                    <a:pt x="0" y="1261"/>
                  </a:cubicBezTo>
                  <a:lnTo>
                    <a:pt x="0" y="1324"/>
                  </a:lnTo>
                  <a:cubicBezTo>
                    <a:pt x="0" y="1859"/>
                    <a:pt x="315" y="2332"/>
                    <a:pt x="725" y="2584"/>
                  </a:cubicBezTo>
                  <a:lnTo>
                    <a:pt x="725" y="1576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019;p86">
              <a:extLst>
                <a:ext uri="{FF2B5EF4-FFF2-40B4-BE49-F238E27FC236}">
                  <a16:creationId xmlns:a16="http://schemas.microsoft.com/office/drawing/2014/main" id="{C030BE6D-5700-4293-AC42-BC5813E15925}"/>
                </a:ext>
              </a:extLst>
            </p:cNvPr>
            <p:cNvSpPr/>
            <p:nvPr/>
          </p:nvSpPr>
          <p:spPr>
            <a:xfrm>
              <a:off x="-57568775" y="3406850"/>
              <a:ext cx="99275" cy="110300"/>
            </a:xfrm>
            <a:custGeom>
              <a:avLst/>
              <a:gdLst/>
              <a:ahLst/>
              <a:cxnLst/>
              <a:rect l="l" t="t" r="r" b="b"/>
              <a:pathLst>
                <a:path w="3971" h="4412" extrusionOk="0">
                  <a:moveTo>
                    <a:pt x="757" y="1"/>
                  </a:moveTo>
                  <a:cubicBezTo>
                    <a:pt x="285" y="473"/>
                    <a:pt x="1" y="1103"/>
                    <a:pt x="1" y="1796"/>
                  </a:cubicBezTo>
                  <a:cubicBezTo>
                    <a:pt x="1" y="3246"/>
                    <a:pt x="1198" y="4411"/>
                    <a:pt x="2616" y="4411"/>
                  </a:cubicBezTo>
                  <a:cubicBezTo>
                    <a:pt x="3120" y="4411"/>
                    <a:pt x="3561" y="4254"/>
                    <a:pt x="3971" y="4002"/>
                  </a:cubicBezTo>
                  <a:cubicBezTo>
                    <a:pt x="3435" y="3561"/>
                    <a:pt x="2994" y="2962"/>
                    <a:pt x="2710" y="2363"/>
                  </a:cubicBezTo>
                  <a:lnTo>
                    <a:pt x="1891" y="1891"/>
                  </a:lnTo>
                  <a:cubicBezTo>
                    <a:pt x="1230" y="1481"/>
                    <a:pt x="789" y="788"/>
                    <a:pt x="75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020;p86">
              <a:extLst>
                <a:ext uri="{FF2B5EF4-FFF2-40B4-BE49-F238E27FC236}">
                  <a16:creationId xmlns:a16="http://schemas.microsoft.com/office/drawing/2014/main" id="{DD3239CA-4DE7-4B07-AD06-1E77953E8E4F}"/>
                </a:ext>
              </a:extLst>
            </p:cNvPr>
            <p:cNvSpPr/>
            <p:nvPr/>
          </p:nvSpPr>
          <p:spPr>
            <a:xfrm>
              <a:off x="-57494725" y="3254850"/>
              <a:ext cx="207175" cy="262300"/>
            </a:xfrm>
            <a:custGeom>
              <a:avLst/>
              <a:gdLst/>
              <a:ahLst/>
              <a:cxnLst/>
              <a:rect l="l" t="t" r="r" b="b"/>
              <a:pathLst>
                <a:path w="8287" h="10492" extrusionOk="0">
                  <a:moveTo>
                    <a:pt x="2647" y="5293"/>
                  </a:moveTo>
                  <a:cubicBezTo>
                    <a:pt x="2836" y="5293"/>
                    <a:pt x="2993" y="5451"/>
                    <a:pt x="2993" y="5640"/>
                  </a:cubicBezTo>
                  <a:cubicBezTo>
                    <a:pt x="2993" y="5829"/>
                    <a:pt x="2836" y="5986"/>
                    <a:pt x="2647" y="5986"/>
                  </a:cubicBezTo>
                  <a:cubicBezTo>
                    <a:pt x="2628" y="5989"/>
                    <a:pt x="2609" y="5990"/>
                    <a:pt x="2592" y="5990"/>
                  </a:cubicBezTo>
                  <a:cubicBezTo>
                    <a:pt x="2400" y="5990"/>
                    <a:pt x="2269" y="5841"/>
                    <a:pt x="2269" y="5640"/>
                  </a:cubicBezTo>
                  <a:cubicBezTo>
                    <a:pt x="2269" y="5451"/>
                    <a:pt x="2426" y="5293"/>
                    <a:pt x="2647" y="5293"/>
                  </a:cubicBezTo>
                  <a:close/>
                  <a:moveTo>
                    <a:pt x="5640" y="5324"/>
                  </a:moveTo>
                  <a:cubicBezTo>
                    <a:pt x="5829" y="5324"/>
                    <a:pt x="5986" y="5482"/>
                    <a:pt x="5986" y="5671"/>
                  </a:cubicBezTo>
                  <a:cubicBezTo>
                    <a:pt x="6018" y="5860"/>
                    <a:pt x="5860" y="6018"/>
                    <a:pt x="5640" y="6018"/>
                  </a:cubicBezTo>
                  <a:cubicBezTo>
                    <a:pt x="5419" y="6018"/>
                    <a:pt x="5262" y="5860"/>
                    <a:pt x="5262" y="5671"/>
                  </a:cubicBezTo>
                  <a:cubicBezTo>
                    <a:pt x="5262" y="5482"/>
                    <a:pt x="5419" y="5324"/>
                    <a:pt x="5640" y="5324"/>
                  </a:cubicBezTo>
                  <a:close/>
                  <a:moveTo>
                    <a:pt x="5191" y="7845"/>
                  </a:moveTo>
                  <a:cubicBezTo>
                    <a:pt x="5285" y="7845"/>
                    <a:pt x="5372" y="7876"/>
                    <a:pt x="5419" y="7939"/>
                  </a:cubicBezTo>
                  <a:cubicBezTo>
                    <a:pt x="5640" y="8065"/>
                    <a:pt x="5640" y="8317"/>
                    <a:pt x="5482" y="8475"/>
                  </a:cubicBezTo>
                  <a:cubicBezTo>
                    <a:pt x="5104" y="8822"/>
                    <a:pt x="4632" y="9011"/>
                    <a:pt x="4128" y="9011"/>
                  </a:cubicBezTo>
                  <a:cubicBezTo>
                    <a:pt x="3624" y="9011"/>
                    <a:pt x="3151" y="8822"/>
                    <a:pt x="2836" y="8475"/>
                  </a:cubicBezTo>
                  <a:cubicBezTo>
                    <a:pt x="2678" y="8317"/>
                    <a:pt x="2678" y="8065"/>
                    <a:pt x="2836" y="7939"/>
                  </a:cubicBezTo>
                  <a:cubicBezTo>
                    <a:pt x="2915" y="7876"/>
                    <a:pt x="3009" y="7845"/>
                    <a:pt x="3100" y="7845"/>
                  </a:cubicBezTo>
                  <a:cubicBezTo>
                    <a:pt x="3190" y="7845"/>
                    <a:pt x="3277" y="7876"/>
                    <a:pt x="3340" y="7939"/>
                  </a:cubicBezTo>
                  <a:cubicBezTo>
                    <a:pt x="3561" y="8160"/>
                    <a:pt x="3844" y="8270"/>
                    <a:pt x="4128" y="8270"/>
                  </a:cubicBezTo>
                  <a:cubicBezTo>
                    <a:pt x="4411" y="8270"/>
                    <a:pt x="4695" y="8160"/>
                    <a:pt x="4915" y="7939"/>
                  </a:cubicBezTo>
                  <a:cubicBezTo>
                    <a:pt x="4994" y="7876"/>
                    <a:pt x="5096" y="7845"/>
                    <a:pt x="5191" y="7845"/>
                  </a:cubicBezTo>
                  <a:close/>
                  <a:moveTo>
                    <a:pt x="1796" y="0"/>
                  </a:moveTo>
                  <a:cubicBezTo>
                    <a:pt x="1670" y="126"/>
                    <a:pt x="1135" y="504"/>
                    <a:pt x="1072" y="630"/>
                  </a:cubicBezTo>
                  <a:cubicBezTo>
                    <a:pt x="442" y="1260"/>
                    <a:pt x="0" y="2363"/>
                    <a:pt x="0" y="3403"/>
                  </a:cubicBezTo>
                  <a:lnTo>
                    <a:pt x="0" y="6396"/>
                  </a:lnTo>
                  <a:cubicBezTo>
                    <a:pt x="0" y="8632"/>
                    <a:pt x="1859" y="10491"/>
                    <a:pt x="4128" y="10491"/>
                  </a:cubicBezTo>
                  <a:cubicBezTo>
                    <a:pt x="6427" y="10491"/>
                    <a:pt x="8286" y="8632"/>
                    <a:pt x="8286" y="6396"/>
                  </a:cubicBezTo>
                  <a:lnTo>
                    <a:pt x="8286" y="4505"/>
                  </a:lnTo>
                  <a:cubicBezTo>
                    <a:pt x="8157" y="4513"/>
                    <a:pt x="8028" y="4517"/>
                    <a:pt x="7899" y="4517"/>
                  </a:cubicBezTo>
                  <a:cubicBezTo>
                    <a:pt x="6396" y="4517"/>
                    <a:pt x="4939" y="4009"/>
                    <a:pt x="3750" y="2993"/>
                  </a:cubicBezTo>
                  <a:cubicBezTo>
                    <a:pt x="2804" y="2206"/>
                    <a:pt x="2174" y="1103"/>
                    <a:pt x="17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021;p86">
              <a:extLst>
                <a:ext uri="{FF2B5EF4-FFF2-40B4-BE49-F238E27FC236}">
                  <a16:creationId xmlns:a16="http://schemas.microsoft.com/office/drawing/2014/main" id="{D0D374FD-DA44-4D2E-9517-9DB232BEC1E8}"/>
                </a:ext>
              </a:extLst>
            </p:cNvPr>
            <p:cNvSpPr/>
            <p:nvPr/>
          </p:nvSpPr>
          <p:spPr>
            <a:xfrm>
              <a:off x="-57269475" y="3372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1"/>
                  </a:moveTo>
                  <a:lnTo>
                    <a:pt x="1" y="2553"/>
                  </a:lnTo>
                  <a:cubicBezTo>
                    <a:pt x="442" y="2301"/>
                    <a:pt x="757" y="1828"/>
                    <a:pt x="757" y="1261"/>
                  </a:cubicBezTo>
                  <a:cubicBezTo>
                    <a:pt x="757" y="757"/>
                    <a:pt x="473" y="284"/>
                    <a:pt x="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022;p86">
              <a:extLst>
                <a:ext uri="{FF2B5EF4-FFF2-40B4-BE49-F238E27FC236}">
                  <a16:creationId xmlns:a16="http://schemas.microsoft.com/office/drawing/2014/main" id="{C878C798-5AC0-4093-B066-A6214B9C240A}"/>
                </a:ext>
              </a:extLst>
            </p:cNvPr>
            <p:cNvSpPr/>
            <p:nvPr/>
          </p:nvSpPr>
          <p:spPr>
            <a:xfrm>
              <a:off x="-57436450" y="3198925"/>
              <a:ext cx="185900" cy="154400"/>
            </a:xfrm>
            <a:custGeom>
              <a:avLst/>
              <a:gdLst/>
              <a:ahLst/>
              <a:cxnLst/>
              <a:rect l="l" t="t" r="r" b="b"/>
              <a:pathLst>
                <a:path w="7436" h="6176" extrusionOk="0">
                  <a:moveTo>
                    <a:pt x="1828" y="0"/>
                  </a:moveTo>
                  <a:cubicBezTo>
                    <a:pt x="1198" y="0"/>
                    <a:pt x="568" y="126"/>
                    <a:pt x="1" y="315"/>
                  </a:cubicBezTo>
                  <a:cubicBezTo>
                    <a:pt x="1" y="977"/>
                    <a:pt x="127" y="1639"/>
                    <a:pt x="316" y="2237"/>
                  </a:cubicBezTo>
                  <a:cubicBezTo>
                    <a:pt x="631" y="3151"/>
                    <a:pt x="1167" y="3970"/>
                    <a:pt x="1923" y="4600"/>
                  </a:cubicBezTo>
                  <a:cubicBezTo>
                    <a:pt x="2710" y="5262"/>
                    <a:pt x="3655" y="5734"/>
                    <a:pt x="4632" y="5892"/>
                  </a:cubicBezTo>
                  <a:cubicBezTo>
                    <a:pt x="5073" y="5976"/>
                    <a:pt x="5262" y="5976"/>
                    <a:pt x="5507" y="5976"/>
                  </a:cubicBezTo>
                  <a:lnTo>
                    <a:pt x="5507" y="5976"/>
                  </a:lnTo>
                  <a:cubicBezTo>
                    <a:pt x="5630" y="5976"/>
                    <a:pt x="5766" y="5976"/>
                    <a:pt x="5955" y="5986"/>
                  </a:cubicBezTo>
                  <a:lnTo>
                    <a:pt x="6680" y="5986"/>
                  </a:lnTo>
                  <a:cubicBezTo>
                    <a:pt x="6963" y="5986"/>
                    <a:pt x="7215" y="6049"/>
                    <a:pt x="7436" y="6175"/>
                  </a:cubicBezTo>
                  <a:lnTo>
                    <a:pt x="7436" y="5671"/>
                  </a:lnTo>
                  <a:lnTo>
                    <a:pt x="7436" y="5640"/>
                  </a:lnTo>
                  <a:cubicBezTo>
                    <a:pt x="7436" y="2552"/>
                    <a:pt x="4916" y="0"/>
                    <a:pt x="182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023;p86">
              <a:extLst>
                <a:ext uri="{FF2B5EF4-FFF2-40B4-BE49-F238E27FC236}">
                  <a16:creationId xmlns:a16="http://schemas.microsoft.com/office/drawing/2014/main" id="{299ABF83-F603-41ED-ABD0-FE806AF2E37F}"/>
                </a:ext>
              </a:extLst>
            </p:cNvPr>
            <p:cNvSpPr/>
            <p:nvPr/>
          </p:nvSpPr>
          <p:spPr>
            <a:xfrm>
              <a:off x="-57532525" y="3215450"/>
              <a:ext cx="77975" cy="148900"/>
            </a:xfrm>
            <a:custGeom>
              <a:avLst/>
              <a:gdLst/>
              <a:ahLst/>
              <a:cxnLst/>
              <a:rect l="l" t="t" r="r" b="b"/>
              <a:pathLst>
                <a:path w="3119" h="5956" extrusionOk="0">
                  <a:moveTo>
                    <a:pt x="3056" y="1"/>
                  </a:moveTo>
                  <a:cubicBezTo>
                    <a:pt x="1260" y="946"/>
                    <a:pt x="0" y="2836"/>
                    <a:pt x="0" y="5010"/>
                  </a:cubicBezTo>
                  <a:lnTo>
                    <a:pt x="0" y="5199"/>
                  </a:lnTo>
                  <a:lnTo>
                    <a:pt x="0" y="5955"/>
                  </a:lnTo>
                  <a:lnTo>
                    <a:pt x="63" y="5955"/>
                  </a:lnTo>
                  <a:cubicBezTo>
                    <a:pt x="158" y="5829"/>
                    <a:pt x="284" y="5766"/>
                    <a:pt x="410" y="5672"/>
                  </a:cubicBezTo>
                  <a:lnTo>
                    <a:pt x="788" y="5451"/>
                  </a:lnTo>
                  <a:lnTo>
                    <a:pt x="788" y="4601"/>
                  </a:lnTo>
                  <a:cubicBezTo>
                    <a:pt x="914" y="3088"/>
                    <a:pt x="1828" y="1576"/>
                    <a:pt x="3119" y="789"/>
                  </a:cubicBezTo>
                  <a:cubicBezTo>
                    <a:pt x="3088" y="505"/>
                    <a:pt x="3056" y="253"/>
                    <a:pt x="305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7172;p86">
            <a:extLst>
              <a:ext uri="{FF2B5EF4-FFF2-40B4-BE49-F238E27FC236}">
                <a16:creationId xmlns:a16="http://schemas.microsoft.com/office/drawing/2014/main" id="{10481265-1273-46AA-86AE-78DD8AEF8063}"/>
              </a:ext>
            </a:extLst>
          </p:cNvPr>
          <p:cNvGrpSpPr/>
          <p:nvPr/>
        </p:nvGrpSpPr>
        <p:grpSpPr>
          <a:xfrm>
            <a:off x="4414669" y="4046908"/>
            <a:ext cx="314662" cy="358099"/>
            <a:chOff x="-52832000" y="3192625"/>
            <a:chExt cx="279625" cy="318225"/>
          </a:xfrm>
        </p:grpSpPr>
        <p:sp>
          <p:nvSpPr>
            <p:cNvPr id="15" name="Google Shape;7173;p86">
              <a:extLst>
                <a:ext uri="{FF2B5EF4-FFF2-40B4-BE49-F238E27FC236}">
                  <a16:creationId xmlns:a16="http://schemas.microsoft.com/office/drawing/2014/main" id="{F92BA4FF-A7C1-4BCA-9365-1232B26EEC9B}"/>
                </a:ext>
              </a:extLst>
            </p:cNvPr>
            <p:cNvSpPr/>
            <p:nvPr/>
          </p:nvSpPr>
          <p:spPr>
            <a:xfrm>
              <a:off x="-52574450" y="3306025"/>
              <a:ext cx="22075" cy="110300"/>
            </a:xfrm>
            <a:custGeom>
              <a:avLst/>
              <a:gdLst/>
              <a:ahLst/>
              <a:cxnLst/>
              <a:rect l="l" t="t" r="r" b="b"/>
              <a:pathLst>
                <a:path w="883" h="4412" extrusionOk="0">
                  <a:moveTo>
                    <a:pt x="1" y="1"/>
                  </a:moveTo>
                  <a:lnTo>
                    <a:pt x="1" y="1"/>
                  </a:lnTo>
                  <a:cubicBezTo>
                    <a:pt x="95" y="348"/>
                    <a:pt x="127" y="726"/>
                    <a:pt x="127" y="1104"/>
                  </a:cubicBezTo>
                  <a:lnTo>
                    <a:pt x="127" y="3939"/>
                  </a:lnTo>
                  <a:cubicBezTo>
                    <a:pt x="127" y="4097"/>
                    <a:pt x="127" y="4254"/>
                    <a:pt x="95" y="4412"/>
                  </a:cubicBezTo>
                  <a:cubicBezTo>
                    <a:pt x="537" y="4254"/>
                    <a:pt x="883" y="3876"/>
                    <a:pt x="883" y="3341"/>
                  </a:cubicBezTo>
                  <a:lnTo>
                    <a:pt x="883" y="1104"/>
                  </a:lnTo>
                  <a:cubicBezTo>
                    <a:pt x="883" y="600"/>
                    <a:pt x="537" y="127"/>
                    <a:pt x="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174;p86">
              <a:extLst>
                <a:ext uri="{FF2B5EF4-FFF2-40B4-BE49-F238E27FC236}">
                  <a16:creationId xmlns:a16="http://schemas.microsoft.com/office/drawing/2014/main" id="{DFAA324F-10F7-4E96-8D4C-562D9563CC48}"/>
                </a:ext>
              </a:extLst>
            </p:cNvPr>
            <p:cNvSpPr/>
            <p:nvPr/>
          </p:nvSpPr>
          <p:spPr>
            <a:xfrm>
              <a:off x="-52826475" y="3192625"/>
              <a:ext cx="267800" cy="100050"/>
            </a:xfrm>
            <a:custGeom>
              <a:avLst/>
              <a:gdLst/>
              <a:ahLst/>
              <a:cxnLst/>
              <a:rect l="l" t="t" r="r" b="b"/>
              <a:pathLst>
                <a:path w="10712" h="4002" extrusionOk="0">
                  <a:moveTo>
                    <a:pt x="5356" y="0"/>
                  </a:moveTo>
                  <a:cubicBezTo>
                    <a:pt x="2836" y="0"/>
                    <a:pt x="725" y="1670"/>
                    <a:pt x="0" y="4001"/>
                  </a:cubicBezTo>
                  <a:cubicBezTo>
                    <a:pt x="284" y="3844"/>
                    <a:pt x="567" y="3749"/>
                    <a:pt x="882" y="3749"/>
                  </a:cubicBezTo>
                  <a:cubicBezTo>
                    <a:pt x="1639" y="2017"/>
                    <a:pt x="3371" y="756"/>
                    <a:pt x="5356" y="756"/>
                  </a:cubicBezTo>
                  <a:cubicBezTo>
                    <a:pt x="7373" y="756"/>
                    <a:pt x="9105" y="1985"/>
                    <a:pt x="9861" y="3749"/>
                  </a:cubicBezTo>
                  <a:cubicBezTo>
                    <a:pt x="10176" y="3749"/>
                    <a:pt x="10492" y="3844"/>
                    <a:pt x="10712" y="4001"/>
                  </a:cubicBezTo>
                  <a:cubicBezTo>
                    <a:pt x="10019" y="1702"/>
                    <a:pt x="7877" y="0"/>
                    <a:pt x="535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175;p86">
              <a:extLst>
                <a:ext uri="{FF2B5EF4-FFF2-40B4-BE49-F238E27FC236}">
                  <a16:creationId xmlns:a16="http://schemas.microsoft.com/office/drawing/2014/main" id="{120E42C3-4C2A-4EA7-B265-46955E8C2C1F}"/>
                </a:ext>
              </a:extLst>
            </p:cNvPr>
            <p:cNvSpPr/>
            <p:nvPr/>
          </p:nvSpPr>
          <p:spPr>
            <a:xfrm>
              <a:off x="-52794975" y="3361175"/>
              <a:ext cx="204800" cy="149675"/>
            </a:xfrm>
            <a:custGeom>
              <a:avLst/>
              <a:gdLst/>
              <a:ahLst/>
              <a:cxnLst/>
              <a:rect l="l" t="t" r="r" b="b"/>
              <a:pathLst>
                <a:path w="8192" h="5987" extrusionOk="0">
                  <a:moveTo>
                    <a:pt x="5132" y="2560"/>
                  </a:moveTo>
                  <a:cubicBezTo>
                    <a:pt x="5230" y="2560"/>
                    <a:pt x="5325" y="2599"/>
                    <a:pt x="5388" y="2678"/>
                  </a:cubicBezTo>
                  <a:cubicBezTo>
                    <a:pt x="5577" y="2836"/>
                    <a:pt x="5577" y="3088"/>
                    <a:pt x="5419" y="3182"/>
                  </a:cubicBezTo>
                  <a:cubicBezTo>
                    <a:pt x="5073" y="3560"/>
                    <a:pt x="4569" y="3749"/>
                    <a:pt x="4096" y="3749"/>
                  </a:cubicBezTo>
                  <a:cubicBezTo>
                    <a:pt x="3592" y="3749"/>
                    <a:pt x="3120" y="3560"/>
                    <a:pt x="2773" y="3182"/>
                  </a:cubicBezTo>
                  <a:cubicBezTo>
                    <a:pt x="2615" y="3025"/>
                    <a:pt x="2615" y="2804"/>
                    <a:pt x="2773" y="2678"/>
                  </a:cubicBezTo>
                  <a:cubicBezTo>
                    <a:pt x="2852" y="2599"/>
                    <a:pt x="2946" y="2560"/>
                    <a:pt x="3037" y="2560"/>
                  </a:cubicBezTo>
                  <a:cubicBezTo>
                    <a:pt x="3127" y="2560"/>
                    <a:pt x="3214" y="2599"/>
                    <a:pt x="3277" y="2678"/>
                  </a:cubicBezTo>
                  <a:cubicBezTo>
                    <a:pt x="3498" y="2899"/>
                    <a:pt x="3781" y="3009"/>
                    <a:pt x="4065" y="3009"/>
                  </a:cubicBezTo>
                  <a:cubicBezTo>
                    <a:pt x="4348" y="3009"/>
                    <a:pt x="4632" y="2899"/>
                    <a:pt x="4852" y="2678"/>
                  </a:cubicBezTo>
                  <a:cubicBezTo>
                    <a:pt x="4931" y="2599"/>
                    <a:pt x="5033" y="2560"/>
                    <a:pt x="5132" y="2560"/>
                  </a:cubicBezTo>
                  <a:close/>
                  <a:moveTo>
                    <a:pt x="1" y="0"/>
                  </a:moveTo>
                  <a:lnTo>
                    <a:pt x="1" y="1859"/>
                  </a:lnTo>
                  <a:cubicBezTo>
                    <a:pt x="1" y="2993"/>
                    <a:pt x="473" y="4127"/>
                    <a:pt x="1355" y="4915"/>
                  </a:cubicBezTo>
                  <a:cubicBezTo>
                    <a:pt x="2111" y="5640"/>
                    <a:pt x="3088" y="5986"/>
                    <a:pt x="4096" y="5986"/>
                  </a:cubicBezTo>
                  <a:lnTo>
                    <a:pt x="4506" y="5986"/>
                  </a:lnTo>
                  <a:cubicBezTo>
                    <a:pt x="6585" y="5797"/>
                    <a:pt x="8192" y="3907"/>
                    <a:pt x="8192" y="1733"/>
                  </a:cubicBezTo>
                  <a:lnTo>
                    <a:pt x="8192" y="32"/>
                  </a:lnTo>
                  <a:cubicBezTo>
                    <a:pt x="8192" y="1261"/>
                    <a:pt x="7215" y="2237"/>
                    <a:pt x="5955" y="2237"/>
                  </a:cubicBezTo>
                  <a:cubicBezTo>
                    <a:pt x="5167" y="2237"/>
                    <a:pt x="4506" y="1859"/>
                    <a:pt x="4096" y="1229"/>
                  </a:cubicBezTo>
                  <a:cubicBezTo>
                    <a:pt x="3718" y="1796"/>
                    <a:pt x="2994" y="2237"/>
                    <a:pt x="2269" y="2237"/>
                  </a:cubicBezTo>
                  <a:cubicBezTo>
                    <a:pt x="1040" y="2237"/>
                    <a:pt x="1" y="1261"/>
                    <a:pt x="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176;p86">
              <a:extLst>
                <a:ext uri="{FF2B5EF4-FFF2-40B4-BE49-F238E27FC236}">
                  <a16:creationId xmlns:a16="http://schemas.microsoft.com/office/drawing/2014/main" id="{AC49B025-D88B-43B8-9DF1-88B0E52EF69C}"/>
                </a:ext>
              </a:extLst>
            </p:cNvPr>
            <p:cNvSpPr/>
            <p:nvPr/>
          </p:nvSpPr>
          <p:spPr>
            <a:xfrm>
              <a:off x="-52791025" y="3231225"/>
              <a:ext cx="137850" cy="74825"/>
            </a:xfrm>
            <a:custGeom>
              <a:avLst/>
              <a:gdLst/>
              <a:ahLst/>
              <a:cxnLst/>
              <a:rect l="l" t="t" r="r" b="b"/>
              <a:pathLst>
                <a:path w="5514" h="2993" extrusionOk="0">
                  <a:moveTo>
                    <a:pt x="3938" y="0"/>
                  </a:moveTo>
                  <a:cubicBezTo>
                    <a:pt x="2048" y="0"/>
                    <a:pt x="473" y="1260"/>
                    <a:pt x="0" y="2993"/>
                  </a:cubicBezTo>
                  <a:lnTo>
                    <a:pt x="1701" y="2993"/>
                  </a:lnTo>
                  <a:cubicBezTo>
                    <a:pt x="3434" y="2993"/>
                    <a:pt x="4946" y="1890"/>
                    <a:pt x="5513" y="315"/>
                  </a:cubicBezTo>
                  <a:cubicBezTo>
                    <a:pt x="5041" y="126"/>
                    <a:pt x="4505" y="0"/>
                    <a:pt x="393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177;p86">
              <a:extLst>
                <a:ext uri="{FF2B5EF4-FFF2-40B4-BE49-F238E27FC236}">
                  <a16:creationId xmlns:a16="http://schemas.microsoft.com/office/drawing/2014/main" id="{0AEA3264-B4B0-4668-B584-FD6DFBFE9993}"/>
                </a:ext>
              </a:extLst>
            </p:cNvPr>
            <p:cNvSpPr/>
            <p:nvPr/>
          </p:nvSpPr>
          <p:spPr>
            <a:xfrm>
              <a:off x="-52683125" y="3361950"/>
              <a:ext cx="74825" cy="37850"/>
            </a:xfrm>
            <a:custGeom>
              <a:avLst/>
              <a:gdLst/>
              <a:ahLst/>
              <a:cxnLst/>
              <a:rect l="l" t="t" r="r" b="b"/>
              <a:pathLst>
                <a:path w="2993" h="1514" extrusionOk="0">
                  <a:moveTo>
                    <a:pt x="0" y="1"/>
                  </a:moveTo>
                  <a:cubicBezTo>
                    <a:pt x="0" y="851"/>
                    <a:pt x="662" y="1513"/>
                    <a:pt x="1481" y="1513"/>
                  </a:cubicBezTo>
                  <a:cubicBezTo>
                    <a:pt x="2300" y="1513"/>
                    <a:pt x="2993" y="820"/>
                    <a:pt x="299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178;p86">
              <a:extLst>
                <a:ext uri="{FF2B5EF4-FFF2-40B4-BE49-F238E27FC236}">
                  <a16:creationId xmlns:a16="http://schemas.microsoft.com/office/drawing/2014/main" id="{A7EC9A8D-781A-4EC9-86CC-8BB7560C6EB9}"/>
                </a:ext>
              </a:extLst>
            </p:cNvPr>
            <p:cNvSpPr/>
            <p:nvPr/>
          </p:nvSpPr>
          <p:spPr>
            <a:xfrm>
              <a:off x="-52794975" y="3247750"/>
              <a:ext cx="204800" cy="104000"/>
            </a:xfrm>
            <a:custGeom>
              <a:avLst/>
              <a:gdLst/>
              <a:ahLst/>
              <a:cxnLst/>
              <a:rect l="l" t="t" r="r" b="b"/>
              <a:pathLst>
                <a:path w="8192" h="4160" extrusionOk="0">
                  <a:moveTo>
                    <a:pt x="6365" y="1"/>
                  </a:moveTo>
                  <a:cubicBezTo>
                    <a:pt x="5640" y="1828"/>
                    <a:pt x="3876" y="3025"/>
                    <a:pt x="1859" y="3025"/>
                  </a:cubicBezTo>
                  <a:lnTo>
                    <a:pt x="1" y="3025"/>
                  </a:lnTo>
                  <a:lnTo>
                    <a:pt x="1" y="3403"/>
                  </a:lnTo>
                  <a:lnTo>
                    <a:pt x="1" y="4159"/>
                  </a:lnTo>
                  <a:cubicBezTo>
                    <a:pt x="1" y="3939"/>
                    <a:pt x="158" y="3781"/>
                    <a:pt x="379" y="3781"/>
                  </a:cubicBezTo>
                  <a:lnTo>
                    <a:pt x="7814" y="3781"/>
                  </a:lnTo>
                  <a:cubicBezTo>
                    <a:pt x="8003" y="3781"/>
                    <a:pt x="8160" y="3939"/>
                    <a:pt x="8160" y="4159"/>
                  </a:cubicBezTo>
                  <a:lnTo>
                    <a:pt x="8160" y="3403"/>
                  </a:lnTo>
                  <a:cubicBezTo>
                    <a:pt x="8192" y="2017"/>
                    <a:pt x="7467" y="757"/>
                    <a:pt x="636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179;p86">
              <a:extLst>
                <a:ext uri="{FF2B5EF4-FFF2-40B4-BE49-F238E27FC236}">
                  <a16:creationId xmlns:a16="http://schemas.microsoft.com/office/drawing/2014/main" id="{04EB49A0-31CD-41C1-8B36-4737025B4A91}"/>
                </a:ext>
              </a:extLst>
            </p:cNvPr>
            <p:cNvSpPr/>
            <p:nvPr/>
          </p:nvSpPr>
          <p:spPr>
            <a:xfrm>
              <a:off x="-52776850" y="3361950"/>
              <a:ext cx="74825" cy="37850"/>
            </a:xfrm>
            <a:custGeom>
              <a:avLst/>
              <a:gdLst/>
              <a:ahLst/>
              <a:cxnLst/>
              <a:rect l="l" t="t" r="r" b="b"/>
              <a:pathLst>
                <a:path w="2993" h="1514" extrusionOk="0">
                  <a:moveTo>
                    <a:pt x="0" y="1"/>
                  </a:moveTo>
                  <a:cubicBezTo>
                    <a:pt x="0" y="851"/>
                    <a:pt x="662" y="1513"/>
                    <a:pt x="1481" y="1513"/>
                  </a:cubicBezTo>
                  <a:cubicBezTo>
                    <a:pt x="2332" y="1513"/>
                    <a:pt x="2993" y="820"/>
                    <a:pt x="299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180;p86">
              <a:extLst>
                <a:ext uri="{FF2B5EF4-FFF2-40B4-BE49-F238E27FC236}">
                  <a16:creationId xmlns:a16="http://schemas.microsoft.com/office/drawing/2014/main" id="{AA9FF6C3-A7B7-4D1D-802C-75DC17E715F8}"/>
                </a:ext>
              </a:extLst>
            </p:cNvPr>
            <p:cNvSpPr/>
            <p:nvPr/>
          </p:nvSpPr>
          <p:spPr>
            <a:xfrm>
              <a:off x="-52832000" y="3306025"/>
              <a:ext cx="21300" cy="110300"/>
            </a:xfrm>
            <a:custGeom>
              <a:avLst/>
              <a:gdLst/>
              <a:ahLst/>
              <a:cxnLst/>
              <a:rect l="l" t="t" r="r" b="b"/>
              <a:pathLst>
                <a:path w="852" h="4412" extrusionOk="0">
                  <a:moveTo>
                    <a:pt x="851" y="1"/>
                  </a:moveTo>
                  <a:cubicBezTo>
                    <a:pt x="347" y="127"/>
                    <a:pt x="1" y="568"/>
                    <a:pt x="1" y="1104"/>
                  </a:cubicBezTo>
                  <a:lnTo>
                    <a:pt x="1" y="3341"/>
                  </a:lnTo>
                  <a:cubicBezTo>
                    <a:pt x="1" y="3813"/>
                    <a:pt x="316" y="4254"/>
                    <a:pt x="757" y="4412"/>
                  </a:cubicBezTo>
                  <a:lnTo>
                    <a:pt x="757" y="4097"/>
                  </a:lnTo>
                  <a:lnTo>
                    <a:pt x="757" y="3341"/>
                  </a:lnTo>
                  <a:lnTo>
                    <a:pt x="757" y="1104"/>
                  </a:lnTo>
                  <a:cubicBezTo>
                    <a:pt x="757" y="726"/>
                    <a:pt x="788" y="348"/>
                    <a:pt x="85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7290;p86">
            <a:extLst>
              <a:ext uri="{FF2B5EF4-FFF2-40B4-BE49-F238E27FC236}">
                <a16:creationId xmlns:a16="http://schemas.microsoft.com/office/drawing/2014/main" id="{0F065194-F080-4815-B924-1C9BC95B0B61}"/>
              </a:ext>
            </a:extLst>
          </p:cNvPr>
          <p:cNvGrpSpPr/>
          <p:nvPr/>
        </p:nvGrpSpPr>
        <p:grpSpPr>
          <a:xfrm>
            <a:off x="7227118" y="2062497"/>
            <a:ext cx="314662" cy="358999"/>
            <a:chOff x="-51623775" y="3584850"/>
            <a:chExt cx="279625" cy="319025"/>
          </a:xfrm>
        </p:grpSpPr>
        <p:sp>
          <p:nvSpPr>
            <p:cNvPr id="24" name="Google Shape;7291;p86">
              <a:extLst>
                <a:ext uri="{FF2B5EF4-FFF2-40B4-BE49-F238E27FC236}">
                  <a16:creationId xmlns:a16="http://schemas.microsoft.com/office/drawing/2014/main" id="{689EEF87-4276-46DB-AC89-48FB21ADF4EC}"/>
                </a:ext>
              </a:extLst>
            </p:cNvPr>
            <p:cNvSpPr/>
            <p:nvPr/>
          </p:nvSpPr>
          <p:spPr>
            <a:xfrm>
              <a:off x="-51497750" y="3832175"/>
              <a:ext cx="26000" cy="13200"/>
            </a:xfrm>
            <a:custGeom>
              <a:avLst/>
              <a:gdLst/>
              <a:ahLst/>
              <a:cxnLst/>
              <a:rect l="l" t="t" r="r" b="b"/>
              <a:pathLst>
                <a:path w="1040" h="528" extrusionOk="0">
                  <a:moveTo>
                    <a:pt x="504" y="0"/>
                  </a:moveTo>
                  <a:cubicBezTo>
                    <a:pt x="378" y="189"/>
                    <a:pt x="252" y="252"/>
                    <a:pt x="0" y="410"/>
                  </a:cubicBezTo>
                  <a:cubicBezTo>
                    <a:pt x="158" y="489"/>
                    <a:pt x="339" y="528"/>
                    <a:pt x="520" y="528"/>
                  </a:cubicBezTo>
                  <a:cubicBezTo>
                    <a:pt x="701" y="528"/>
                    <a:pt x="882" y="489"/>
                    <a:pt x="1040" y="410"/>
                  </a:cubicBezTo>
                  <a:cubicBezTo>
                    <a:pt x="788" y="252"/>
                    <a:pt x="693" y="158"/>
                    <a:pt x="50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292;p86">
              <a:extLst>
                <a:ext uri="{FF2B5EF4-FFF2-40B4-BE49-F238E27FC236}">
                  <a16:creationId xmlns:a16="http://schemas.microsoft.com/office/drawing/2014/main" id="{656C958F-8DF7-4D3C-B2F5-8DD51D5989F8}"/>
                </a:ext>
              </a:extLst>
            </p:cNvPr>
            <p:cNvSpPr/>
            <p:nvPr/>
          </p:nvSpPr>
          <p:spPr>
            <a:xfrm>
              <a:off x="-51574150" y="3809300"/>
              <a:ext cx="78000" cy="26550"/>
            </a:xfrm>
            <a:custGeom>
              <a:avLst/>
              <a:gdLst/>
              <a:ahLst/>
              <a:cxnLst/>
              <a:rect l="l" t="t" r="r" b="b"/>
              <a:pathLst>
                <a:path w="3120" h="1062" extrusionOk="0">
                  <a:moveTo>
                    <a:pt x="2547" y="1"/>
                  </a:moveTo>
                  <a:cubicBezTo>
                    <a:pt x="2380" y="1"/>
                    <a:pt x="2203" y="61"/>
                    <a:pt x="2048" y="191"/>
                  </a:cubicBezTo>
                  <a:cubicBezTo>
                    <a:pt x="1784" y="477"/>
                    <a:pt x="1443" y="609"/>
                    <a:pt x="1078" y="609"/>
                  </a:cubicBezTo>
                  <a:cubicBezTo>
                    <a:pt x="921" y="609"/>
                    <a:pt x="760" y="585"/>
                    <a:pt x="599" y="537"/>
                  </a:cubicBezTo>
                  <a:lnTo>
                    <a:pt x="0" y="348"/>
                  </a:lnTo>
                  <a:lnTo>
                    <a:pt x="0" y="348"/>
                  </a:lnTo>
                  <a:cubicBezTo>
                    <a:pt x="401" y="819"/>
                    <a:pt x="977" y="1061"/>
                    <a:pt x="1572" y="1061"/>
                  </a:cubicBezTo>
                  <a:cubicBezTo>
                    <a:pt x="1773" y="1061"/>
                    <a:pt x="1975" y="1034"/>
                    <a:pt x="2174" y="978"/>
                  </a:cubicBezTo>
                  <a:cubicBezTo>
                    <a:pt x="2615" y="821"/>
                    <a:pt x="2804" y="632"/>
                    <a:pt x="3119" y="348"/>
                  </a:cubicBezTo>
                  <a:cubicBezTo>
                    <a:pt x="3008" y="125"/>
                    <a:pt x="2787" y="1"/>
                    <a:pt x="25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293;p86">
              <a:extLst>
                <a:ext uri="{FF2B5EF4-FFF2-40B4-BE49-F238E27FC236}">
                  <a16:creationId xmlns:a16="http://schemas.microsoft.com/office/drawing/2014/main" id="{5C9C5E42-C754-4C91-976F-A3E99FE04F9A}"/>
                </a:ext>
              </a:extLst>
            </p:cNvPr>
            <p:cNvSpPr/>
            <p:nvPr/>
          </p:nvSpPr>
          <p:spPr>
            <a:xfrm>
              <a:off x="-51579675" y="3837675"/>
              <a:ext cx="190625" cy="66200"/>
            </a:xfrm>
            <a:custGeom>
              <a:avLst/>
              <a:gdLst/>
              <a:ahLst/>
              <a:cxnLst/>
              <a:rect l="l" t="t" r="r" b="b"/>
              <a:pathLst>
                <a:path w="7625" h="2648" extrusionOk="0">
                  <a:moveTo>
                    <a:pt x="7625" y="1"/>
                  </a:moveTo>
                  <a:lnTo>
                    <a:pt x="7625" y="1"/>
                  </a:lnTo>
                  <a:cubicBezTo>
                    <a:pt x="7121" y="442"/>
                    <a:pt x="6491" y="662"/>
                    <a:pt x="5829" y="662"/>
                  </a:cubicBezTo>
                  <a:cubicBezTo>
                    <a:pt x="5577" y="662"/>
                    <a:pt x="5356" y="631"/>
                    <a:pt x="5104" y="568"/>
                  </a:cubicBezTo>
                  <a:cubicBezTo>
                    <a:pt x="4758" y="914"/>
                    <a:pt x="4285" y="1103"/>
                    <a:pt x="3813" y="1103"/>
                  </a:cubicBezTo>
                  <a:cubicBezTo>
                    <a:pt x="3340" y="1103"/>
                    <a:pt x="2868" y="914"/>
                    <a:pt x="2521" y="568"/>
                  </a:cubicBezTo>
                  <a:cubicBezTo>
                    <a:pt x="2269" y="631"/>
                    <a:pt x="2048" y="662"/>
                    <a:pt x="1796" y="662"/>
                  </a:cubicBezTo>
                  <a:cubicBezTo>
                    <a:pt x="1135" y="662"/>
                    <a:pt x="505" y="442"/>
                    <a:pt x="1" y="1"/>
                  </a:cubicBezTo>
                  <a:lnTo>
                    <a:pt x="1" y="1"/>
                  </a:lnTo>
                  <a:cubicBezTo>
                    <a:pt x="599" y="1576"/>
                    <a:pt x="2111" y="2647"/>
                    <a:pt x="3813" y="2647"/>
                  </a:cubicBezTo>
                  <a:cubicBezTo>
                    <a:pt x="5514" y="2647"/>
                    <a:pt x="7058" y="1576"/>
                    <a:pt x="762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294;p86">
              <a:extLst>
                <a:ext uri="{FF2B5EF4-FFF2-40B4-BE49-F238E27FC236}">
                  <a16:creationId xmlns:a16="http://schemas.microsoft.com/office/drawing/2014/main" id="{13670FFC-7AC8-4B0A-BC25-D72C1EDACCC8}"/>
                </a:ext>
              </a:extLst>
            </p:cNvPr>
            <p:cNvSpPr/>
            <p:nvPr/>
          </p:nvSpPr>
          <p:spPr>
            <a:xfrm>
              <a:off x="-51473350" y="3809250"/>
              <a:ext cx="78000" cy="26500"/>
            </a:xfrm>
            <a:custGeom>
              <a:avLst/>
              <a:gdLst/>
              <a:ahLst/>
              <a:cxnLst/>
              <a:rect l="l" t="t" r="r" b="b"/>
              <a:pathLst>
                <a:path w="3120" h="1060" extrusionOk="0">
                  <a:moveTo>
                    <a:pt x="600" y="1"/>
                  </a:moveTo>
                  <a:cubicBezTo>
                    <a:pt x="364" y="1"/>
                    <a:pt x="129" y="117"/>
                    <a:pt x="1" y="319"/>
                  </a:cubicBezTo>
                  <a:cubicBezTo>
                    <a:pt x="284" y="602"/>
                    <a:pt x="505" y="823"/>
                    <a:pt x="946" y="949"/>
                  </a:cubicBezTo>
                  <a:cubicBezTo>
                    <a:pt x="1155" y="1024"/>
                    <a:pt x="1369" y="1059"/>
                    <a:pt x="1580" y="1059"/>
                  </a:cubicBezTo>
                  <a:cubicBezTo>
                    <a:pt x="2163" y="1059"/>
                    <a:pt x="2727" y="790"/>
                    <a:pt x="3120" y="350"/>
                  </a:cubicBezTo>
                  <a:lnTo>
                    <a:pt x="3120" y="350"/>
                  </a:lnTo>
                  <a:lnTo>
                    <a:pt x="2521" y="539"/>
                  </a:lnTo>
                  <a:cubicBezTo>
                    <a:pt x="2369" y="587"/>
                    <a:pt x="2212" y="611"/>
                    <a:pt x="2056" y="611"/>
                  </a:cubicBezTo>
                  <a:cubicBezTo>
                    <a:pt x="1693" y="611"/>
                    <a:pt x="1336" y="479"/>
                    <a:pt x="1072" y="193"/>
                  </a:cubicBezTo>
                  <a:cubicBezTo>
                    <a:pt x="940" y="61"/>
                    <a:pt x="770" y="1"/>
                    <a:pt x="60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295;p86">
              <a:extLst>
                <a:ext uri="{FF2B5EF4-FFF2-40B4-BE49-F238E27FC236}">
                  <a16:creationId xmlns:a16="http://schemas.microsoft.com/office/drawing/2014/main" id="{1AD28BC8-BDE2-46E9-BAA5-316BD24EA9C9}"/>
                </a:ext>
              </a:extLst>
            </p:cNvPr>
            <p:cNvSpPr/>
            <p:nvPr/>
          </p:nvSpPr>
          <p:spPr>
            <a:xfrm>
              <a:off x="-51598575" y="3584850"/>
              <a:ext cx="226850" cy="111875"/>
            </a:xfrm>
            <a:custGeom>
              <a:avLst/>
              <a:gdLst/>
              <a:ahLst/>
              <a:cxnLst/>
              <a:rect l="l" t="t" r="r" b="b"/>
              <a:pathLst>
                <a:path w="9074" h="4475" extrusionOk="0">
                  <a:moveTo>
                    <a:pt x="757" y="1"/>
                  </a:moveTo>
                  <a:cubicBezTo>
                    <a:pt x="379" y="1"/>
                    <a:pt x="1" y="347"/>
                    <a:pt x="1" y="725"/>
                  </a:cubicBezTo>
                  <a:cubicBezTo>
                    <a:pt x="1" y="1009"/>
                    <a:pt x="158" y="1261"/>
                    <a:pt x="379" y="1355"/>
                  </a:cubicBezTo>
                  <a:lnTo>
                    <a:pt x="379" y="4474"/>
                  </a:lnTo>
                  <a:lnTo>
                    <a:pt x="3561" y="4474"/>
                  </a:lnTo>
                  <a:lnTo>
                    <a:pt x="3120" y="4033"/>
                  </a:lnTo>
                  <a:cubicBezTo>
                    <a:pt x="2962" y="3876"/>
                    <a:pt x="2962" y="3655"/>
                    <a:pt x="3120" y="3529"/>
                  </a:cubicBezTo>
                  <a:lnTo>
                    <a:pt x="4191" y="2458"/>
                  </a:lnTo>
                  <a:cubicBezTo>
                    <a:pt x="4269" y="2379"/>
                    <a:pt x="4364" y="2340"/>
                    <a:pt x="4455" y="2340"/>
                  </a:cubicBezTo>
                  <a:cubicBezTo>
                    <a:pt x="4545" y="2340"/>
                    <a:pt x="4632" y="2379"/>
                    <a:pt x="4695" y="2458"/>
                  </a:cubicBezTo>
                  <a:lnTo>
                    <a:pt x="5766" y="3529"/>
                  </a:lnTo>
                  <a:cubicBezTo>
                    <a:pt x="5923" y="3687"/>
                    <a:pt x="5923" y="3939"/>
                    <a:pt x="5766" y="4033"/>
                  </a:cubicBezTo>
                  <a:lnTo>
                    <a:pt x="5325" y="4474"/>
                  </a:lnTo>
                  <a:lnTo>
                    <a:pt x="8507" y="4474"/>
                  </a:lnTo>
                  <a:lnTo>
                    <a:pt x="8507" y="1355"/>
                  </a:lnTo>
                  <a:cubicBezTo>
                    <a:pt x="8759" y="1261"/>
                    <a:pt x="8885" y="1009"/>
                    <a:pt x="8885" y="725"/>
                  </a:cubicBezTo>
                  <a:cubicBezTo>
                    <a:pt x="9074" y="347"/>
                    <a:pt x="8696" y="1"/>
                    <a:pt x="8318" y="1"/>
                  </a:cubicBezTo>
                  <a:cubicBezTo>
                    <a:pt x="7908" y="1"/>
                    <a:pt x="7562" y="347"/>
                    <a:pt x="7562" y="725"/>
                  </a:cubicBezTo>
                  <a:cubicBezTo>
                    <a:pt x="7562" y="883"/>
                    <a:pt x="7625" y="1009"/>
                    <a:pt x="7688" y="1135"/>
                  </a:cubicBezTo>
                  <a:lnTo>
                    <a:pt x="6428" y="2143"/>
                  </a:lnTo>
                  <a:lnTo>
                    <a:pt x="5167" y="1135"/>
                  </a:lnTo>
                  <a:cubicBezTo>
                    <a:pt x="5262" y="1009"/>
                    <a:pt x="5293" y="883"/>
                    <a:pt x="5293" y="725"/>
                  </a:cubicBezTo>
                  <a:cubicBezTo>
                    <a:pt x="5293" y="347"/>
                    <a:pt x="4947" y="1"/>
                    <a:pt x="4537" y="1"/>
                  </a:cubicBezTo>
                  <a:cubicBezTo>
                    <a:pt x="4159" y="1"/>
                    <a:pt x="3781" y="347"/>
                    <a:pt x="3781" y="725"/>
                  </a:cubicBezTo>
                  <a:cubicBezTo>
                    <a:pt x="3781" y="883"/>
                    <a:pt x="3844" y="1009"/>
                    <a:pt x="3907" y="1135"/>
                  </a:cubicBezTo>
                  <a:lnTo>
                    <a:pt x="2647" y="2143"/>
                  </a:lnTo>
                  <a:lnTo>
                    <a:pt x="1387" y="1135"/>
                  </a:lnTo>
                  <a:cubicBezTo>
                    <a:pt x="1481" y="1009"/>
                    <a:pt x="1513" y="883"/>
                    <a:pt x="1513" y="725"/>
                  </a:cubicBezTo>
                  <a:cubicBezTo>
                    <a:pt x="1513" y="347"/>
                    <a:pt x="1166" y="1"/>
                    <a:pt x="75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296;p86">
              <a:extLst>
                <a:ext uri="{FF2B5EF4-FFF2-40B4-BE49-F238E27FC236}">
                  <a16:creationId xmlns:a16="http://schemas.microsoft.com/office/drawing/2014/main" id="{51FB24C3-7D31-4A90-BC00-A3D09BB7CB4F}"/>
                </a:ext>
              </a:extLst>
            </p:cNvPr>
            <p:cNvSpPr/>
            <p:nvPr/>
          </p:nvSpPr>
          <p:spPr>
            <a:xfrm>
              <a:off x="-51623775" y="3703775"/>
              <a:ext cx="18125" cy="63825"/>
            </a:xfrm>
            <a:custGeom>
              <a:avLst/>
              <a:gdLst/>
              <a:ahLst/>
              <a:cxnLst/>
              <a:rect l="l" t="t" r="r" b="b"/>
              <a:pathLst>
                <a:path w="725" h="2553" extrusionOk="0">
                  <a:moveTo>
                    <a:pt x="725" y="1"/>
                  </a:moveTo>
                  <a:cubicBezTo>
                    <a:pt x="252" y="190"/>
                    <a:pt x="0" y="726"/>
                    <a:pt x="0" y="1261"/>
                  </a:cubicBezTo>
                  <a:cubicBezTo>
                    <a:pt x="0" y="1797"/>
                    <a:pt x="315" y="2301"/>
                    <a:pt x="725" y="2553"/>
                  </a:cubicBezTo>
                  <a:lnTo>
                    <a:pt x="72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297;p86">
              <a:extLst>
                <a:ext uri="{FF2B5EF4-FFF2-40B4-BE49-F238E27FC236}">
                  <a16:creationId xmlns:a16="http://schemas.microsoft.com/office/drawing/2014/main" id="{761574BE-F0C9-403E-8D69-9D3C4630A946}"/>
                </a:ext>
              </a:extLst>
            </p:cNvPr>
            <p:cNvSpPr/>
            <p:nvPr/>
          </p:nvSpPr>
          <p:spPr>
            <a:xfrm>
              <a:off x="-51363075" y="3703000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1"/>
                  </a:cubicBezTo>
                  <a:cubicBezTo>
                    <a:pt x="757" y="757"/>
                    <a:pt x="442" y="221"/>
                    <a:pt x="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298;p86">
              <a:extLst>
                <a:ext uri="{FF2B5EF4-FFF2-40B4-BE49-F238E27FC236}">
                  <a16:creationId xmlns:a16="http://schemas.microsoft.com/office/drawing/2014/main" id="{B5B1BE82-2581-43AF-9D62-2115FB4BD55C}"/>
                </a:ext>
              </a:extLst>
            </p:cNvPr>
            <p:cNvSpPr/>
            <p:nvPr/>
          </p:nvSpPr>
          <p:spPr>
            <a:xfrm>
              <a:off x="-51586750" y="3716375"/>
              <a:ext cx="207150" cy="89775"/>
            </a:xfrm>
            <a:custGeom>
              <a:avLst/>
              <a:gdLst/>
              <a:ahLst/>
              <a:cxnLst/>
              <a:rect l="l" t="t" r="r" b="b"/>
              <a:pathLst>
                <a:path w="8286" h="3591" extrusionOk="0">
                  <a:moveTo>
                    <a:pt x="2615" y="757"/>
                  </a:moveTo>
                  <a:cubicBezTo>
                    <a:pt x="2804" y="757"/>
                    <a:pt x="2962" y="915"/>
                    <a:pt x="2962" y="1104"/>
                  </a:cubicBezTo>
                  <a:cubicBezTo>
                    <a:pt x="2962" y="1293"/>
                    <a:pt x="2804" y="1450"/>
                    <a:pt x="2615" y="1450"/>
                  </a:cubicBezTo>
                  <a:cubicBezTo>
                    <a:pt x="2394" y="1450"/>
                    <a:pt x="2237" y="1293"/>
                    <a:pt x="2237" y="1104"/>
                  </a:cubicBezTo>
                  <a:cubicBezTo>
                    <a:pt x="2237" y="915"/>
                    <a:pt x="2394" y="757"/>
                    <a:pt x="2615" y="757"/>
                  </a:cubicBezTo>
                  <a:close/>
                  <a:moveTo>
                    <a:pt x="5608" y="757"/>
                  </a:moveTo>
                  <a:cubicBezTo>
                    <a:pt x="5797" y="757"/>
                    <a:pt x="5955" y="915"/>
                    <a:pt x="5955" y="1104"/>
                  </a:cubicBezTo>
                  <a:cubicBezTo>
                    <a:pt x="5955" y="1293"/>
                    <a:pt x="5797" y="1450"/>
                    <a:pt x="5608" y="1450"/>
                  </a:cubicBezTo>
                  <a:cubicBezTo>
                    <a:pt x="5387" y="1450"/>
                    <a:pt x="5230" y="1293"/>
                    <a:pt x="5230" y="1104"/>
                  </a:cubicBezTo>
                  <a:cubicBezTo>
                    <a:pt x="5198" y="915"/>
                    <a:pt x="5387" y="757"/>
                    <a:pt x="5608" y="757"/>
                  </a:cubicBezTo>
                  <a:close/>
                  <a:moveTo>
                    <a:pt x="95" y="1"/>
                  </a:moveTo>
                  <a:lnTo>
                    <a:pt x="95" y="3088"/>
                  </a:lnTo>
                  <a:lnTo>
                    <a:pt x="0" y="3088"/>
                  </a:lnTo>
                  <a:lnTo>
                    <a:pt x="1386" y="3561"/>
                  </a:lnTo>
                  <a:cubicBezTo>
                    <a:pt x="1451" y="3577"/>
                    <a:pt x="1517" y="3585"/>
                    <a:pt x="1581" y="3585"/>
                  </a:cubicBezTo>
                  <a:cubicBezTo>
                    <a:pt x="1764" y="3585"/>
                    <a:pt x="1939" y="3520"/>
                    <a:pt x="2079" y="3404"/>
                  </a:cubicBezTo>
                  <a:cubicBezTo>
                    <a:pt x="2371" y="3112"/>
                    <a:pt x="2737" y="2970"/>
                    <a:pt x="3098" y="2970"/>
                  </a:cubicBezTo>
                  <a:cubicBezTo>
                    <a:pt x="3478" y="2970"/>
                    <a:pt x="3852" y="3128"/>
                    <a:pt x="4127" y="3435"/>
                  </a:cubicBezTo>
                  <a:cubicBezTo>
                    <a:pt x="4415" y="3132"/>
                    <a:pt x="4791" y="2982"/>
                    <a:pt x="5166" y="2982"/>
                  </a:cubicBezTo>
                  <a:cubicBezTo>
                    <a:pt x="5531" y="2982"/>
                    <a:pt x="5895" y="3124"/>
                    <a:pt x="6175" y="3404"/>
                  </a:cubicBezTo>
                  <a:cubicBezTo>
                    <a:pt x="6329" y="3535"/>
                    <a:pt x="6483" y="3591"/>
                    <a:pt x="6658" y="3591"/>
                  </a:cubicBezTo>
                  <a:cubicBezTo>
                    <a:pt x="6734" y="3591"/>
                    <a:pt x="6814" y="3580"/>
                    <a:pt x="6900" y="3561"/>
                  </a:cubicBezTo>
                  <a:lnTo>
                    <a:pt x="8286" y="3088"/>
                  </a:lnTo>
                  <a:lnTo>
                    <a:pt x="828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299;p86">
              <a:extLst>
                <a:ext uri="{FF2B5EF4-FFF2-40B4-BE49-F238E27FC236}">
                  <a16:creationId xmlns:a16="http://schemas.microsoft.com/office/drawing/2014/main" id="{96FFE9F4-A5D9-42D0-825D-B4D74DA6641B}"/>
                </a:ext>
              </a:extLst>
            </p:cNvPr>
            <p:cNvSpPr/>
            <p:nvPr/>
          </p:nvSpPr>
          <p:spPr>
            <a:xfrm>
              <a:off x="-51497750" y="3666775"/>
              <a:ext cx="26000" cy="26800"/>
            </a:xfrm>
            <a:custGeom>
              <a:avLst/>
              <a:gdLst/>
              <a:ahLst/>
              <a:cxnLst/>
              <a:rect l="l" t="t" r="r" b="b"/>
              <a:pathLst>
                <a:path w="1040" h="1072" extrusionOk="0">
                  <a:moveTo>
                    <a:pt x="536" y="0"/>
                  </a:moveTo>
                  <a:lnTo>
                    <a:pt x="0" y="536"/>
                  </a:lnTo>
                  <a:lnTo>
                    <a:pt x="536" y="1071"/>
                  </a:lnTo>
                  <a:lnTo>
                    <a:pt x="1040" y="536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68"/>
          <p:cNvSpPr txBox="1">
            <a:spLocks noGrp="1"/>
          </p:cNvSpPr>
          <p:nvPr>
            <p:ph type="subTitle" idx="1"/>
          </p:nvPr>
        </p:nvSpPr>
        <p:spPr>
          <a:xfrm>
            <a:off x="2593200" y="1206814"/>
            <a:ext cx="3957600" cy="31880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it-CH" dirty="0"/>
              <a:t>Scopo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it-CH" dirty="0"/>
              <a:t>Prodotto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it-CH" dirty="0"/>
              <a:t>Implementazione</a:t>
            </a:r>
          </a:p>
          <a:p>
            <a:pPr lvl="1" algn="l">
              <a:lnSpc>
                <a:spcPct val="150000"/>
              </a:lnSpc>
              <a:buFont typeface="Merriweather"/>
              <a:buChar char="●"/>
            </a:pPr>
            <a:r>
              <a:rPr lang="it-CH" dirty="0"/>
              <a:t>Fishino</a:t>
            </a:r>
          </a:p>
          <a:p>
            <a:pPr lvl="1" algn="l">
              <a:lnSpc>
                <a:spcPct val="150000"/>
              </a:lnSpc>
              <a:buFont typeface="Merriweather"/>
              <a:buChar char="●"/>
            </a:pPr>
            <a:r>
              <a:rPr lang="it-CH" dirty="0"/>
              <a:t>Back-End</a:t>
            </a:r>
          </a:p>
          <a:p>
            <a:pPr lvl="1" algn="l">
              <a:lnSpc>
                <a:spcPct val="150000"/>
              </a:lnSpc>
              <a:buFont typeface="Merriweather"/>
              <a:buChar char="●"/>
            </a:pPr>
            <a:r>
              <a:rPr lang="it-CH" dirty="0"/>
              <a:t>Front-End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it-CH" dirty="0"/>
              <a:t>Sviluppi futuri 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it-CH" dirty="0"/>
              <a:t>Considerazioni Personali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it-CH" dirty="0"/>
              <a:t>Demo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●"/>
            </a:pPr>
            <a:endParaRPr dirty="0"/>
          </a:p>
        </p:txBody>
      </p:sp>
      <p:sp>
        <p:nvSpPr>
          <p:cNvPr id="807" name="Google Shape;807;p68"/>
          <p:cNvSpPr txBox="1">
            <a:spLocks noGrp="1"/>
          </p:cNvSpPr>
          <p:nvPr>
            <p:ph type="title"/>
          </p:nvPr>
        </p:nvSpPr>
        <p:spPr>
          <a:xfrm>
            <a:off x="341850" y="634114"/>
            <a:ext cx="450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</a:t>
            </a:r>
            <a:r>
              <a:rPr lang="it-CH" dirty="0"/>
              <a:t>dice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0382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1"/>
          <p:cNvSpPr txBox="1">
            <a:spLocks noGrp="1"/>
          </p:cNvSpPr>
          <p:nvPr>
            <p:ph type="title"/>
          </p:nvPr>
        </p:nvSpPr>
        <p:spPr>
          <a:xfrm>
            <a:off x="1994850" y="1697488"/>
            <a:ext cx="5154300" cy="11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/>
              <a:t>Grazie</a:t>
            </a:r>
            <a:r>
              <a:rPr lang="en" dirty="0"/>
              <a:t>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47655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/>
              <a:t>Fonti</a:t>
            </a:r>
            <a:endParaRPr dirty="0"/>
          </a:p>
        </p:txBody>
      </p:sp>
      <p:sp>
        <p:nvSpPr>
          <p:cNvPr id="256" name="Google Shape;256;p37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SzPts val="1100"/>
            </a:pPr>
            <a:r>
              <a:rPr lang="it-CH" dirty="0">
                <a:hlinkClick r:id="rId3"/>
              </a:rPr>
              <a:t>https://images.google.com/</a:t>
            </a:r>
            <a:endParaRPr lang="it-CH" dirty="0"/>
          </a:p>
          <a:p>
            <a:pPr marL="171450" indent="-171450">
              <a:buSzPts val="1100"/>
            </a:pPr>
            <a:r>
              <a:rPr lang="it-IT" dirty="0">
                <a:hlinkClick r:id="rId4"/>
              </a:rPr>
              <a:t>https://slidesgo.com/</a:t>
            </a:r>
            <a:r>
              <a:rPr lang="it-IT" dirty="0"/>
              <a:t> (template presentazione)</a:t>
            </a:r>
          </a:p>
          <a:p>
            <a:pPr marL="171450" indent="-171450">
              <a:buSzPts val="1100"/>
            </a:pPr>
            <a:r>
              <a:rPr lang="it-CH" dirty="0"/>
              <a:t>https://marketplace.visualstudio.com/items?itemName=Shinotatwu-DS.file-tree-generator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1"/>
          <p:cNvSpPr txBox="1">
            <a:spLocks noGrp="1"/>
          </p:cNvSpPr>
          <p:nvPr>
            <p:ph type="title"/>
          </p:nvPr>
        </p:nvSpPr>
        <p:spPr>
          <a:xfrm>
            <a:off x="-256967" y="1354065"/>
            <a:ext cx="9657933" cy="24353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sz="4000" u="sng" dirty="0">
                <a:latin typeface="Verdana" panose="020B0604030504040204" pitchFamily="34" charset="0"/>
                <a:ea typeface="Verdana" panose="020B0604030504040204" pitchFamily="34" charset="0"/>
              </a:rPr>
              <a:t>DEMO</a:t>
            </a:r>
            <a:endParaRPr sz="4000" u="sng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578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/>
              <a:t>Scopo</a:t>
            </a:r>
            <a:endParaRPr dirty="0"/>
          </a:p>
        </p:txBody>
      </p:sp>
      <p:sp>
        <p:nvSpPr>
          <p:cNvPr id="262" name="Google Shape;262;p38"/>
          <p:cNvSpPr txBox="1">
            <a:spLocks noGrp="1"/>
          </p:cNvSpPr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/>
              <a:t>Controllo</a:t>
            </a:r>
            <a:endParaRPr dirty="0"/>
          </a:p>
        </p:txBody>
      </p:sp>
      <p:sp>
        <p:nvSpPr>
          <p:cNvPr id="263" name="Google Shape;263;p38"/>
          <p:cNvSpPr txBox="1">
            <a:spLocks noGrp="1"/>
          </p:cNvSpPr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/>
              <a:t>Allarme</a:t>
            </a:r>
            <a:endParaRPr dirty="0"/>
          </a:p>
        </p:txBody>
      </p:sp>
      <p:sp>
        <p:nvSpPr>
          <p:cNvPr id="264" name="Google Shape;264;p38"/>
          <p:cNvSpPr txBox="1">
            <a:spLocks noGrp="1"/>
          </p:cNvSpPr>
          <p:nvPr>
            <p:ph type="subTitle" idx="2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/>
              <a:t>In caso di valori non idonei</a:t>
            </a:r>
            <a:endParaRPr dirty="0"/>
          </a:p>
        </p:txBody>
      </p:sp>
      <p:sp>
        <p:nvSpPr>
          <p:cNvPr id="265" name="Google Shape;265;p38"/>
          <p:cNvSpPr txBox="1">
            <a:spLocks noGrp="1"/>
          </p:cNvSpPr>
          <p:nvPr>
            <p:ph type="subTitle" idx="4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/>
              <a:t>Monitoraggio qualità aria</a:t>
            </a:r>
            <a:endParaRPr dirty="0"/>
          </a:p>
        </p:txBody>
      </p:sp>
      <p:sp>
        <p:nvSpPr>
          <p:cNvPr id="266" name="Google Shape;266;p38"/>
          <p:cNvSpPr txBox="1">
            <a:spLocks noGrp="1"/>
          </p:cNvSpPr>
          <p:nvPr>
            <p:ph type="subTitle" idx="5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/>
              <a:t>Team work</a:t>
            </a:r>
            <a:endParaRPr dirty="0"/>
          </a:p>
        </p:txBody>
      </p:sp>
      <p:sp>
        <p:nvSpPr>
          <p:cNvPr id="267" name="Google Shape;267;p38"/>
          <p:cNvSpPr txBox="1">
            <a:spLocks noGrp="1"/>
          </p:cNvSpPr>
          <p:nvPr>
            <p:ph type="subTitle" idx="6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/>
              <a:t>Imparare a lavorare in gruppo</a:t>
            </a:r>
            <a:endParaRPr dirty="0"/>
          </a:p>
        </p:txBody>
      </p:sp>
      <p:sp>
        <p:nvSpPr>
          <p:cNvPr id="268" name="Google Shape;268;p38"/>
          <p:cNvSpPr txBox="1">
            <a:spLocks noGrp="1"/>
          </p:cNvSpPr>
          <p:nvPr>
            <p:ph type="subTitle" idx="7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/>
              <a:t>Apprendimento</a:t>
            </a:r>
            <a:endParaRPr dirty="0"/>
          </a:p>
        </p:txBody>
      </p:sp>
      <p:sp>
        <p:nvSpPr>
          <p:cNvPr id="269" name="Google Shape;269;p38"/>
          <p:cNvSpPr txBox="1">
            <a:spLocks noGrp="1"/>
          </p:cNvSpPr>
          <p:nvPr>
            <p:ph type="subTitle" idx="8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/>
              <a:t>Nuove conoscenze</a:t>
            </a:r>
          </a:p>
        </p:txBody>
      </p:sp>
      <p:sp>
        <p:nvSpPr>
          <p:cNvPr id="270" name="Google Shape;270;p38"/>
          <p:cNvSpPr txBox="1">
            <a:spLocks noGrp="1"/>
          </p:cNvSpPr>
          <p:nvPr>
            <p:ph type="title" idx="9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71" name="Google Shape;271;p38"/>
          <p:cNvSpPr txBox="1">
            <a:spLocks noGrp="1"/>
          </p:cNvSpPr>
          <p:nvPr>
            <p:ph type="title" idx="13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72" name="Google Shape;272;p38"/>
          <p:cNvSpPr txBox="1">
            <a:spLocks noGrp="1"/>
          </p:cNvSpPr>
          <p:nvPr>
            <p:ph type="title" idx="14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73" name="Google Shape;273;p38"/>
          <p:cNvSpPr txBox="1">
            <a:spLocks noGrp="1"/>
          </p:cNvSpPr>
          <p:nvPr>
            <p:ph type="title" idx="15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/>
              <a:t>Prodotto</a:t>
            </a:r>
            <a:endParaRPr dirty="0"/>
          </a:p>
        </p:txBody>
      </p:sp>
      <p:sp>
        <p:nvSpPr>
          <p:cNvPr id="487" name="Google Shape;487;p53"/>
          <p:cNvSpPr txBox="1"/>
          <p:nvPr/>
        </p:nvSpPr>
        <p:spPr>
          <a:xfrm>
            <a:off x="4675235" y="4018559"/>
            <a:ext cx="1986975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sz="2400" dirty="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Elaborazione</a:t>
            </a:r>
            <a:endParaRPr sz="2400" dirty="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489" name="Google Shape;489;p53"/>
          <p:cNvSpPr txBox="1"/>
          <p:nvPr/>
        </p:nvSpPr>
        <p:spPr>
          <a:xfrm>
            <a:off x="546734" y="2813440"/>
            <a:ext cx="2048181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sz="2400" dirty="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Registrazione</a:t>
            </a:r>
            <a:endParaRPr sz="2400" dirty="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grpSp>
        <p:nvGrpSpPr>
          <p:cNvPr id="491" name="Google Shape;491;p53"/>
          <p:cNvGrpSpPr/>
          <p:nvPr/>
        </p:nvGrpSpPr>
        <p:grpSpPr>
          <a:xfrm>
            <a:off x="1065325" y="3337315"/>
            <a:ext cx="7013349" cy="667500"/>
            <a:chOff x="1061626" y="2700425"/>
            <a:chExt cx="7013349" cy="667500"/>
          </a:xfrm>
        </p:grpSpPr>
        <p:cxnSp>
          <p:nvCxnSpPr>
            <p:cNvPr id="492" name="Google Shape;492;p53"/>
            <p:cNvCxnSpPr>
              <a:stCxn id="493" idx="3"/>
              <a:endCxn id="494" idx="1"/>
            </p:cNvCxnSpPr>
            <p:nvPr/>
          </p:nvCxnSpPr>
          <p:spPr>
            <a:xfrm>
              <a:off x="2072626" y="3034175"/>
              <a:ext cx="10068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5" name="Google Shape;495;p53"/>
            <p:cNvCxnSpPr>
              <a:stCxn id="494" idx="3"/>
              <a:endCxn id="496" idx="1"/>
            </p:cNvCxnSpPr>
            <p:nvPr/>
          </p:nvCxnSpPr>
          <p:spPr>
            <a:xfrm>
              <a:off x="4061175" y="3034175"/>
              <a:ext cx="10215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53"/>
            <p:cNvCxnSpPr>
              <a:stCxn id="496" idx="3"/>
              <a:endCxn id="498" idx="1"/>
            </p:cNvCxnSpPr>
            <p:nvPr/>
          </p:nvCxnSpPr>
          <p:spPr>
            <a:xfrm>
              <a:off x="6064400" y="3034175"/>
              <a:ext cx="10143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93" name="Google Shape;493;p53"/>
            <p:cNvSpPr txBox="1"/>
            <p:nvPr/>
          </p:nvSpPr>
          <p:spPr>
            <a:xfrm>
              <a:off x="1061626" y="2700425"/>
              <a:ext cx="10110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accent1"/>
                  </a:solidFill>
                  <a:latin typeface="Vidaloka"/>
                  <a:ea typeface="Vidaloka"/>
                  <a:cs typeface="Vidaloka"/>
                  <a:sym typeface="Vidaloka"/>
                </a:rPr>
                <a:t>01</a:t>
              </a:r>
              <a:endParaRPr sz="35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endParaRPr>
            </a:p>
          </p:txBody>
        </p:sp>
        <p:sp>
          <p:nvSpPr>
            <p:cNvPr id="494" name="Google Shape;494;p53"/>
            <p:cNvSpPr txBox="1"/>
            <p:nvPr/>
          </p:nvSpPr>
          <p:spPr>
            <a:xfrm>
              <a:off x="3079575" y="2700425"/>
              <a:ext cx="9816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accent1"/>
                  </a:solidFill>
                  <a:latin typeface="Vidaloka"/>
                  <a:ea typeface="Vidaloka"/>
                  <a:cs typeface="Vidaloka"/>
                  <a:sym typeface="Vidaloka"/>
                </a:rPr>
                <a:t>02</a:t>
              </a:r>
              <a:endParaRPr sz="35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endParaRPr>
            </a:p>
          </p:txBody>
        </p:sp>
        <p:sp>
          <p:nvSpPr>
            <p:cNvPr id="496" name="Google Shape;496;p53"/>
            <p:cNvSpPr txBox="1"/>
            <p:nvPr/>
          </p:nvSpPr>
          <p:spPr>
            <a:xfrm>
              <a:off x="5082800" y="2700425"/>
              <a:ext cx="9816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accent1"/>
                  </a:solidFill>
                  <a:latin typeface="Vidaloka"/>
                  <a:ea typeface="Vidaloka"/>
                  <a:cs typeface="Vidaloka"/>
                  <a:sym typeface="Vidaloka"/>
                </a:rPr>
                <a:t>03</a:t>
              </a:r>
              <a:endParaRPr sz="35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endParaRPr>
            </a:p>
          </p:txBody>
        </p:sp>
        <p:sp>
          <p:nvSpPr>
            <p:cNvPr id="498" name="Google Shape;498;p53"/>
            <p:cNvSpPr txBox="1"/>
            <p:nvPr/>
          </p:nvSpPr>
          <p:spPr>
            <a:xfrm>
              <a:off x="7078675" y="2700425"/>
              <a:ext cx="9963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accent1"/>
                  </a:solidFill>
                  <a:latin typeface="Vidaloka"/>
                  <a:ea typeface="Vidaloka"/>
                  <a:cs typeface="Vidaloka"/>
                  <a:sym typeface="Vidaloka"/>
                </a:rPr>
                <a:t>04</a:t>
              </a:r>
              <a:endParaRPr sz="35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endParaRPr>
            </a:p>
          </p:txBody>
        </p:sp>
      </p:grpSp>
      <p:sp>
        <p:nvSpPr>
          <p:cNvPr id="499" name="Google Shape;499;p53"/>
          <p:cNvSpPr txBox="1"/>
          <p:nvPr/>
        </p:nvSpPr>
        <p:spPr>
          <a:xfrm>
            <a:off x="2526519" y="4022363"/>
            <a:ext cx="207663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sz="2400" dirty="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Invio dati</a:t>
            </a:r>
            <a:endParaRPr sz="2400" dirty="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500" name="Google Shape;500;p53"/>
          <p:cNvSpPr txBox="1"/>
          <p:nvPr/>
        </p:nvSpPr>
        <p:spPr>
          <a:xfrm>
            <a:off x="6364890" y="2801815"/>
            <a:ext cx="2431268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sz="2400" dirty="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Visualizzazione</a:t>
            </a:r>
            <a:endParaRPr sz="2400" dirty="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grpSp>
        <p:nvGrpSpPr>
          <p:cNvPr id="19" name="Google Shape;771;p65">
            <a:extLst>
              <a:ext uri="{FF2B5EF4-FFF2-40B4-BE49-F238E27FC236}">
                <a16:creationId xmlns:a16="http://schemas.microsoft.com/office/drawing/2014/main" id="{5B0FFAF7-EA5F-48D8-AD02-57EAFF26F80A}"/>
              </a:ext>
            </a:extLst>
          </p:cNvPr>
          <p:cNvGrpSpPr/>
          <p:nvPr/>
        </p:nvGrpSpPr>
        <p:grpSpPr>
          <a:xfrm>
            <a:off x="2669925" y="654899"/>
            <a:ext cx="3619954" cy="2656894"/>
            <a:chOff x="649171" y="238145"/>
            <a:chExt cx="6249525" cy="5241981"/>
          </a:xfrm>
        </p:grpSpPr>
        <p:sp>
          <p:nvSpPr>
            <p:cNvPr id="20" name="Google Shape;772;p65">
              <a:extLst>
                <a:ext uri="{FF2B5EF4-FFF2-40B4-BE49-F238E27FC236}">
                  <a16:creationId xmlns:a16="http://schemas.microsoft.com/office/drawing/2014/main" id="{56483DFC-F91D-4B9B-BA70-9AD06A087102}"/>
                </a:ext>
              </a:extLst>
            </p:cNvPr>
            <p:cNvSpPr/>
            <p:nvPr/>
          </p:nvSpPr>
          <p:spPr>
            <a:xfrm>
              <a:off x="2850275" y="4515119"/>
              <a:ext cx="1849000" cy="810050"/>
            </a:xfrm>
            <a:custGeom>
              <a:avLst/>
              <a:gdLst/>
              <a:ahLst/>
              <a:cxnLst/>
              <a:rect l="l" t="t" r="r" b="b"/>
              <a:pathLst>
                <a:path w="73960" h="32402" extrusionOk="0">
                  <a:moveTo>
                    <a:pt x="7960" y="1"/>
                  </a:moveTo>
                  <a:cubicBezTo>
                    <a:pt x="5284" y="10848"/>
                    <a:pt x="2607" y="21625"/>
                    <a:pt x="1" y="32402"/>
                  </a:cubicBezTo>
                  <a:lnTo>
                    <a:pt x="73960" y="32402"/>
                  </a:lnTo>
                  <a:lnTo>
                    <a:pt x="66071" y="1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73;p65">
              <a:extLst>
                <a:ext uri="{FF2B5EF4-FFF2-40B4-BE49-F238E27FC236}">
                  <a16:creationId xmlns:a16="http://schemas.microsoft.com/office/drawing/2014/main" id="{D82BEB60-574D-47FA-8630-CE39252F8F0D}"/>
                </a:ext>
              </a:extLst>
            </p:cNvPr>
            <p:cNvSpPr/>
            <p:nvPr/>
          </p:nvSpPr>
          <p:spPr>
            <a:xfrm>
              <a:off x="2638975" y="5325151"/>
              <a:ext cx="2269850" cy="154975"/>
            </a:xfrm>
            <a:custGeom>
              <a:avLst/>
              <a:gdLst/>
              <a:ahLst/>
              <a:cxnLst/>
              <a:rect l="l" t="t" r="r" b="b"/>
              <a:pathLst>
                <a:path w="90794" h="6199" extrusionOk="0">
                  <a:moveTo>
                    <a:pt x="3875" y="0"/>
                  </a:moveTo>
                  <a:cubicBezTo>
                    <a:pt x="1761" y="0"/>
                    <a:pt x="1" y="2043"/>
                    <a:pt x="1" y="4508"/>
                  </a:cubicBezTo>
                  <a:lnTo>
                    <a:pt x="1" y="6199"/>
                  </a:lnTo>
                  <a:lnTo>
                    <a:pt x="90794" y="6199"/>
                  </a:lnTo>
                  <a:lnTo>
                    <a:pt x="90794" y="4508"/>
                  </a:lnTo>
                  <a:cubicBezTo>
                    <a:pt x="90794" y="2043"/>
                    <a:pt x="89103" y="0"/>
                    <a:pt x="86990" y="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74;p65">
              <a:extLst>
                <a:ext uri="{FF2B5EF4-FFF2-40B4-BE49-F238E27FC236}">
                  <a16:creationId xmlns:a16="http://schemas.microsoft.com/office/drawing/2014/main" id="{C253EC29-9033-47EE-B4AD-00C377287884}"/>
                </a:ext>
              </a:extLst>
            </p:cNvPr>
            <p:cNvSpPr/>
            <p:nvPr/>
          </p:nvSpPr>
          <p:spPr>
            <a:xfrm>
              <a:off x="649171" y="238145"/>
              <a:ext cx="6249525" cy="4250923"/>
            </a:xfrm>
            <a:custGeom>
              <a:avLst/>
              <a:gdLst/>
              <a:ahLst/>
              <a:cxnLst/>
              <a:rect l="l" t="t" r="r" b="b"/>
              <a:pathLst>
                <a:path w="249981" h="157427" extrusionOk="0">
                  <a:moveTo>
                    <a:pt x="6198" y="0"/>
                  </a:moveTo>
                  <a:cubicBezTo>
                    <a:pt x="2817" y="0"/>
                    <a:pt x="0" y="2817"/>
                    <a:pt x="0" y="6198"/>
                  </a:cubicBezTo>
                  <a:lnTo>
                    <a:pt x="0" y="157427"/>
                  </a:lnTo>
                  <a:lnTo>
                    <a:pt x="249980" y="157427"/>
                  </a:lnTo>
                  <a:lnTo>
                    <a:pt x="249980" y="6198"/>
                  </a:lnTo>
                  <a:cubicBezTo>
                    <a:pt x="249980" y="2817"/>
                    <a:pt x="247233" y="0"/>
                    <a:pt x="243782" y="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75;p65">
              <a:extLst>
                <a:ext uri="{FF2B5EF4-FFF2-40B4-BE49-F238E27FC236}">
                  <a16:creationId xmlns:a16="http://schemas.microsoft.com/office/drawing/2014/main" id="{AA3FB298-A48D-4A53-857F-D81B6FFF7ED7}"/>
                </a:ext>
              </a:extLst>
            </p:cNvPr>
            <p:cNvSpPr/>
            <p:nvPr/>
          </p:nvSpPr>
          <p:spPr>
            <a:xfrm>
              <a:off x="904475" y="481125"/>
              <a:ext cx="5738850" cy="3435575"/>
            </a:xfrm>
            <a:custGeom>
              <a:avLst/>
              <a:gdLst/>
              <a:ahLst/>
              <a:cxnLst/>
              <a:rect l="l" t="t" r="r" b="b"/>
              <a:pathLst>
                <a:path w="229554" h="137423" extrusionOk="0">
                  <a:moveTo>
                    <a:pt x="0" y="0"/>
                  </a:moveTo>
                  <a:lnTo>
                    <a:pt x="0" y="137423"/>
                  </a:lnTo>
                  <a:lnTo>
                    <a:pt x="229554" y="137423"/>
                  </a:lnTo>
                  <a:lnTo>
                    <a:pt x="229554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magine 2">
            <a:extLst>
              <a:ext uri="{FF2B5EF4-FFF2-40B4-BE49-F238E27FC236}">
                <a16:creationId xmlns:a16="http://schemas.microsoft.com/office/drawing/2014/main" id="{3D70FB35-C610-4134-9EE0-B8B7C15F8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7805" y="767940"/>
            <a:ext cx="3324153" cy="175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310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9"/>
          <p:cNvSpPr txBox="1">
            <a:spLocks noGrp="1"/>
          </p:cNvSpPr>
          <p:nvPr>
            <p:ph type="title"/>
          </p:nvPr>
        </p:nvSpPr>
        <p:spPr>
          <a:xfrm>
            <a:off x="2410500" y="2322900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/>
              <a:t>Implementazione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/>
              <a:t>Linguaggi</a:t>
            </a:r>
            <a:endParaRPr dirty="0"/>
          </a:p>
        </p:txBody>
      </p:sp>
      <p:sp>
        <p:nvSpPr>
          <p:cNvPr id="458" name="Google Shape;458;p52"/>
          <p:cNvSpPr txBox="1">
            <a:spLocks noGrp="1"/>
          </p:cNvSpPr>
          <p:nvPr>
            <p:ph type="subTitle" idx="1"/>
          </p:nvPr>
        </p:nvSpPr>
        <p:spPr>
          <a:xfrm>
            <a:off x="3509000" y="2636125"/>
            <a:ext cx="212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 err="1"/>
              <a:t>Python</a:t>
            </a:r>
            <a:endParaRPr dirty="0"/>
          </a:p>
        </p:txBody>
      </p:sp>
      <p:sp>
        <p:nvSpPr>
          <p:cNvPr id="459" name="Google Shape;459;p52"/>
          <p:cNvSpPr txBox="1">
            <a:spLocks noGrp="1"/>
          </p:cNvSpPr>
          <p:nvPr>
            <p:ph type="subTitle" idx="2"/>
          </p:nvPr>
        </p:nvSpPr>
        <p:spPr>
          <a:xfrm>
            <a:off x="3509025" y="2976125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/>
              <a:t>Back-end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/>
              <a:t>applicazione</a:t>
            </a:r>
            <a:endParaRPr dirty="0"/>
          </a:p>
        </p:txBody>
      </p:sp>
      <p:sp>
        <p:nvSpPr>
          <p:cNvPr id="460" name="Google Shape;460;p52"/>
          <p:cNvSpPr txBox="1">
            <a:spLocks noGrp="1"/>
          </p:cNvSpPr>
          <p:nvPr>
            <p:ph type="subTitle" idx="3"/>
          </p:nvPr>
        </p:nvSpPr>
        <p:spPr>
          <a:xfrm>
            <a:off x="953025" y="2636125"/>
            <a:ext cx="212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/>
              <a:t>ino (C++)</a:t>
            </a:r>
            <a:endParaRPr dirty="0"/>
          </a:p>
        </p:txBody>
      </p:sp>
      <p:sp>
        <p:nvSpPr>
          <p:cNvPr id="461" name="Google Shape;461;p52"/>
          <p:cNvSpPr txBox="1">
            <a:spLocks noGrp="1"/>
          </p:cNvSpPr>
          <p:nvPr>
            <p:ph type="subTitle" idx="4"/>
          </p:nvPr>
        </p:nvSpPr>
        <p:spPr>
          <a:xfrm>
            <a:off x="953125" y="2976125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/>
              <a:t>Codice sorgente </a:t>
            </a:r>
            <a:r>
              <a:rPr lang="it-CH" dirty="0" err="1"/>
              <a:t>fishino</a:t>
            </a:r>
            <a:endParaRPr dirty="0"/>
          </a:p>
        </p:txBody>
      </p:sp>
      <p:sp>
        <p:nvSpPr>
          <p:cNvPr id="462" name="Google Shape;462;p52"/>
          <p:cNvSpPr txBox="1">
            <a:spLocks noGrp="1"/>
          </p:cNvSpPr>
          <p:nvPr>
            <p:ph type="subTitle" idx="5"/>
          </p:nvPr>
        </p:nvSpPr>
        <p:spPr>
          <a:xfrm>
            <a:off x="6064875" y="2636125"/>
            <a:ext cx="212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/>
              <a:t>Html-</a:t>
            </a:r>
            <a:r>
              <a:rPr lang="it-CH" dirty="0" err="1"/>
              <a:t>css</a:t>
            </a:r>
            <a:endParaRPr dirty="0"/>
          </a:p>
        </p:txBody>
      </p:sp>
      <p:sp>
        <p:nvSpPr>
          <p:cNvPr id="463" name="Google Shape;463;p52"/>
          <p:cNvSpPr txBox="1">
            <a:spLocks noGrp="1"/>
          </p:cNvSpPr>
          <p:nvPr>
            <p:ph type="subTitle" idx="6"/>
          </p:nvPr>
        </p:nvSpPr>
        <p:spPr>
          <a:xfrm>
            <a:off x="6064875" y="2976125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/>
              <a:t>Front-end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/>
              <a:t>applicazione</a:t>
            </a:r>
            <a:endParaRPr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BEDF0859-B20C-4EE5-9191-AEAC12A8D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836" y="1972755"/>
            <a:ext cx="568838" cy="568838"/>
          </a:xfrm>
          <a:prstGeom prst="rect">
            <a:avLst/>
          </a:prstGeom>
        </p:spPr>
      </p:pic>
      <p:sp>
        <p:nvSpPr>
          <p:cNvPr id="3" name="AutoShape 2" descr="C Logo PNG Transparent (1) – Brands Logos">
            <a:extLst>
              <a:ext uri="{FF2B5EF4-FFF2-40B4-BE49-F238E27FC236}">
                <a16:creationId xmlns:a16="http://schemas.microsoft.com/office/drawing/2014/main" id="{52564E59-E70B-46A9-BC66-AAA19C977A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CH"/>
          </a:p>
        </p:txBody>
      </p:sp>
      <p:sp>
        <p:nvSpPr>
          <p:cNvPr id="7" name="AutoShape 4" descr="CSS3 Icon | Cute Social 2014 Iconset | DesignBolts">
            <a:extLst>
              <a:ext uri="{FF2B5EF4-FFF2-40B4-BE49-F238E27FC236}">
                <a16:creationId xmlns:a16="http://schemas.microsoft.com/office/drawing/2014/main" id="{A27B9A07-AA77-44FD-A326-5C38D16FD7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CH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DE15D4D-DB34-44AE-B094-89CD1560C3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3724" y="1894661"/>
            <a:ext cx="725025" cy="725025"/>
          </a:xfrm>
          <a:prstGeom prst="rect">
            <a:avLst/>
          </a:prstGeom>
        </p:spPr>
      </p:pic>
      <p:pic>
        <p:nvPicPr>
          <p:cNvPr id="1026" name="Picture 2" descr="C++ - Wikipedia">
            <a:extLst>
              <a:ext uri="{FF2B5EF4-FFF2-40B4-BE49-F238E27FC236}">
                <a16:creationId xmlns:a16="http://schemas.microsoft.com/office/drawing/2014/main" id="{E7D47816-04C3-5E16-D4F3-78FCE9CD9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9" y="1928500"/>
            <a:ext cx="568838" cy="639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257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1"/>
          <p:cNvSpPr txBox="1">
            <a:spLocks noGrp="1"/>
          </p:cNvSpPr>
          <p:nvPr>
            <p:ph type="title"/>
          </p:nvPr>
        </p:nvSpPr>
        <p:spPr>
          <a:xfrm>
            <a:off x="-256967" y="1354065"/>
            <a:ext cx="9657933" cy="24353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sz="4000" dirty="0">
                <a:latin typeface="Verdana" panose="020B0604030504040204" pitchFamily="34" charset="0"/>
                <a:ea typeface="Verdana" panose="020B0604030504040204" pitchFamily="34" charset="0"/>
              </a:rPr>
              <a:t>Data Source</a:t>
            </a:r>
            <a:br>
              <a:rPr lang="it-CH" sz="4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it-CH" sz="4000" u="sng" dirty="0" err="1">
                <a:latin typeface="Verdana" panose="020B0604030504040204" pitchFamily="34" charset="0"/>
                <a:ea typeface="Verdana" panose="020B0604030504040204" pitchFamily="34" charset="0"/>
              </a:rPr>
              <a:t>Fishino</a:t>
            </a:r>
            <a:br>
              <a:rPr lang="it-CH" sz="4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sz="4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91;p41">
            <a:extLst>
              <a:ext uri="{FF2B5EF4-FFF2-40B4-BE49-F238E27FC236}">
                <a16:creationId xmlns:a16="http://schemas.microsoft.com/office/drawing/2014/main" id="{E9A02B8C-79B3-B724-0669-D0F1198C559A}"/>
              </a:ext>
            </a:extLst>
          </p:cNvPr>
          <p:cNvSpPr txBox="1">
            <a:spLocks/>
          </p:cNvSpPr>
          <p:nvPr/>
        </p:nvSpPr>
        <p:spPr>
          <a:xfrm>
            <a:off x="4572000" y="764381"/>
            <a:ext cx="3957600" cy="660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Vidaloka"/>
              <a:buNone/>
              <a:defRPr sz="35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CH" sz="3600" dirty="0" err="1"/>
              <a:t>Fishino</a:t>
            </a:r>
            <a:endParaRPr lang="it-CH" sz="3600" dirty="0"/>
          </a:p>
        </p:txBody>
      </p:sp>
      <p:pic>
        <p:nvPicPr>
          <p:cNvPr id="2050" name="Picture 2" descr="Fishino Uno Rev. 2 basata su AT MEGA 328 - ROPI Elettronica.com">
            <a:extLst>
              <a:ext uri="{FF2B5EF4-FFF2-40B4-BE49-F238E27FC236}">
                <a16:creationId xmlns:a16="http://schemas.microsoft.com/office/drawing/2014/main" id="{6CBA733B-B36F-1C87-6B21-5E4D3F614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6167" r="92333">
                        <a14:foregroundMark x1="10333" y1="56167" x2="9667" y2="63000"/>
                        <a14:foregroundMark x1="4667" y1="55167" x2="6167" y2="67833"/>
                        <a14:foregroundMark x1="6167" y1="67833" x2="13000" y2="72833"/>
                        <a14:foregroundMark x1="89667" y1="19333" x2="92333" y2="41167"/>
                        <a14:foregroundMark x1="92333" y1="41167" x2="90500" y2="48667"/>
                        <a14:foregroundMark x1="91667" y1="48000" x2="92333" y2="59667"/>
                        <a14:foregroundMark x1="92333" y1="59667" x2="92000" y2="60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446" y="1160859"/>
            <a:ext cx="2821781" cy="2821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Google Shape;806;p68">
            <a:extLst>
              <a:ext uri="{FF2B5EF4-FFF2-40B4-BE49-F238E27FC236}">
                <a16:creationId xmlns:a16="http://schemas.microsoft.com/office/drawing/2014/main" id="{0DABD72E-4CD7-CF3C-5651-59EBC82BAD5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72000" y="1635919"/>
            <a:ext cx="3957600" cy="23467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it-CH" sz="1800" dirty="0"/>
              <a:t>Wireless</a:t>
            </a:r>
          </a:p>
          <a:p>
            <a:pPr marL="457200" lvl="0" indent="-3175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it-CH" sz="1800" dirty="0"/>
              <a:t>RTC / Scheda SD</a:t>
            </a:r>
          </a:p>
        </p:txBody>
      </p:sp>
    </p:spTree>
    <p:extLst>
      <p:ext uri="{BB962C8B-B14F-4D97-AF65-F5344CB8AC3E}">
        <p14:creationId xmlns:p14="http://schemas.microsoft.com/office/powerpoint/2010/main" val="1758933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76D589-2BF9-2709-9EE5-9B2BE4DE2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8376" y="767163"/>
            <a:ext cx="3522596" cy="648900"/>
          </a:xfrm>
        </p:spPr>
        <p:txBody>
          <a:bodyPr/>
          <a:lstStyle/>
          <a:p>
            <a:pPr algn="ctr"/>
            <a:r>
              <a:rPr lang="it-CH" dirty="0"/>
              <a:t>Raccolta dati</a:t>
            </a:r>
          </a:p>
        </p:txBody>
      </p:sp>
      <p:pic>
        <p:nvPicPr>
          <p:cNvPr id="8" name="Immagine 7" descr="Immagine che contiene testo, elettronico, circuito&#10;&#10;Descrizione generata automaticamente">
            <a:extLst>
              <a:ext uri="{FF2B5EF4-FFF2-40B4-BE49-F238E27FC236}">
                <a16:creationId xmlns:a16="http://schemas.microsoft.com/office/drawing/2014/main" id="{D9131B11-D38C-728C-1B8D-3ED58B2DC2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92" b="7697"/>
          <a:stretch/>
        </p:blipFill>
        <p:spPr>
          <a:xfrm>
            <a:off x="2740302" y="2764632"/>
            <a:ext cx="1750214" cy="1550194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437E3E24-A3E0-ED9E-523C-528B9BAA9D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235" t="11318" b="14823"/>
          <a:stretch/>
        </p:blipFill>
        <p:spPr>
          <a:xfrm>
            <a:off x="2740303" y="957264"/>
            <a:ext cx="1750214" cy="1183988"/>
          </a:xfrm>
          <a:prstGeom prst="rect">
            <a:avLst/>
          </a:prstGeom>
        </p:spPr>
      </p:pic>
      <p:pic>
        <p:nvPicPr>
          <p:cNvPr id="12" name="Immagine 11" descr="Immagine che contiene elettronico&#10;&#10;Descrizione generata automaticamente">
            <a:extLst>
              <a:ext uri="{FF2B5EF4-FFF2-40B4-BE49-F238E27FC236}">
                <a16:creationId xmlns:a16="http://schemas.microsoft.com/office/drawing/2014/main" id="{A2D162B2-DFDB-27B5-2F15-9A1C936A3C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192" b="7697"/>
          <a:stretch/>
        </p:blipFill>
        <p:spPr>
          <a:xfrm>
            <a:off x="693027" y="2764632"/>
            <a:ext cx="1728875" cy="1550194"/>
          </a:xfrm>
          <a:prstGeom prst="rect">
            <a:avLst/>
          </a:prstGeom>
        </p:spPr>
      </p:pic>
      <p:pic>
        <p:nvPicPr>
          <p:cNvPr id="14" name="Immagine 13" descr="Immagine che contiene elettronico&#10;&#10;Descrizione generata automaticamente">
            <a:extLst>
              <a:ext uri="{FF2B5EF4-FFF2-40B4-BE49-F238E27FC236}">
                <a16:creationId xmlns:a16="http://schemas.microsoft.com/office/drawing/2014/main" id="{7BE8921A-5759-835F-AD07-9A0582853A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028" y="957264"/>
            <a:ext cx="1728875" cy="1183987"/>
          </a:xfrm>
          <a:prstGeom prst="rect">
            <a:avLst/>
          </a:prstGeom>
        </p:spPr>
      </p:pic>
      <p:sp>
        <p:nvSpPr>
          <p:cNvPr id="15" name="Google Shape;806;p68">
            <a:extLst>
              <a:ext uri="{FF2B5EF4-FFF2-40B4-BE49-F238E27FC236}">
                <a16:creationId xmlns:a16="http://schemas.microsoft.com/office/drawing/2014/main" id="{19C6E931-3500-57A2-8FF7-277B7F6F254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928375" y="1771650"/>
            <a:ext cx="3957600" cy="23467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it-CH" sz="1800" dirty="0"/>
              <a:t>Sensori</a:t>
            </a:r>
          </a:p>
          <a:p>
            <a:pPr marL="457200" lvl="0" indent="-3175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it-CH" sz="1800" dirty="0"/>
              <a:t>Librerie</a:t>
            </a:r>
          </a:p>
        </p:txBody>
      </p:sp>
    </p:spTree>
    <p:extLst>
      <p:ext uri="{BB962C8B-B14F-4D97-AF65-F5344CB8AC3E}">
        <p14:creationId xmlns:p14="http://schemas.microsoft.com/office/powerpoint/2010/main" val="171144262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Business Slides by Slidesgo">
  <a:themeElements>
    <a:clrScheme name="Simple Light">
      <a:dk1>
        <a:srgbClr val="000000"/>
      </a:dk1>
      <a:lt1>
        <a:srgbClr val="E3F1E2"/>
      </a:lt1>
      <a:dk2>
        <a:srgbClr val="000000"/>
      </a:dk2>
      <a:lt2>
        <a:srgbClr val="E3F1E2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283</Words>
  <Application>Microsoft Office PowerPoint</Application>
  <PresentationFormat>Presentazione su schermo (16:9)</PresentationFormat>
  <Paragraphs>75</Paragraphs>
  <Slides>22</Slides>
  <Notes>15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32" baseType="lpstr">
      <vt:lpstr>Abadi</vt:lpstr>
      <vt:lpstr>Vidaloka</vt:lpstr>
      <vt:lpstr>Lato</vt:lpstr>
      <vt:lpstr>Merriweather</vt:lpstr>
      <vt:lpstr>Merriweather Light</vt:lpstr>
      <vt:lpstr>Montserrat</vt:lpstr>
      <vt:lpstr>Verdana</vt:lpstr>
      <vt:lpstr>Crimson Text</vt:lpstr>
      <vt:lpstr>Arial</vt:lpstr>
      <vt:lpstr>Minimalist Business Slides by Slidesgo</vt:lpstr>
      <vt:lpstr>Controllo Ambientale</vt:lpstr>
      <vt:lpstr>Indice</vt:lpstr>
      <vt:lpstr>Scopo</vt:lpstr>
      <vt:lpstr>Prodotto</vt:lpstr>
      <vt:lpstr>Implementazione</vt:lpstr>
      <vt:lpstr>Linguaggi</vt:lpstr>
      <vt:lpstr>Data Source Fishino </vt:lpstr>
      <vt:lpstr>Presentazione standard di PowerPoint</vt:lpstr>
      <vt:lpstr>Raccolta dati</vt:lpstr>
      <vt:lpstr>Comunicazione</vt:lpstr>
      <vt:lpstr>Elaborazione Dati Back-end</vt:lpstr>
      <vt:lpstr>Database Connection</vt:lpstr>
      <vt:lpstr>Database Connection</vt:lpstr>
      <vt:lpstr>Visualizzazione Dati Front-end</vt:lpstr>
      <vt:lpstr>Struttura di cartelle</vt:lpstr>
      <vt:lpstr>Jinja</vt:lpstr>
      <vt:lpstr>Creazione grafici</vt:lpstr>
      <vt:lpstr>Visualizzazione grafici</vt:lpstr>
      <vt:lpstr>Sviluppi Futuri &amp; Considerazioni Personali</vt:lpstr>
      <vt:lpstr>Grazie!</vt:lpstr>
      <vt:lpstr>Fonti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Controllo Ambientale</dc:title>
  <dc:creator>Erik Pelloni</dc:creator>
  <cp:lastModifiedBy>Nicola Anghileri</cp:lastModifiedBy>
  <cp:revision>21</cp:revision>
  <dcterms:modified xsi:type="dcterms:W3CDTF">2022-05-11T21:22:11Z</dcterms:modified>
</cp:coreProperties>
</file>