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0" r:id="rId5"/>
    <p:sldId id="257" r:id="rId6"/>
    <p:sldId id="261" r:id="rId7"/>
    <p:sldId id="263" r:id="rId8"/>
    <p:sldId id="264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3" d="100"/>
          <a:sy n="93" d="100"/>
        </p:scale>
        <p:origin x="142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9D8D158-EEC9-41BB-896E-8F528315E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2AE3E8-EDDB-4549-823C-63BB9242E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DD38-57C3-4E2E-8259-21FDBFD78726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AD021B-CF94-4279-8226-91A63BA070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08A1F-FE8D-401A-A5B2-0F1A9BDB76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A621-8DEA-423B-A000-9877160D4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13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EA3E9-AD21-4624-8B87-36FDA591577C}" type="datetimeFigureOut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8DCA7-28B0-446B-881E-1F048B5833D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0484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8DCA7-28B0-446B-881E-1F048B5833D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76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2D5D6B1-BFB6-437F-B537-1B8DD34027B9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7" name="Grup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igura a mano libera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igura a mano libera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8D88-41FA-40E4-ADF5-256945035ED8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5AB55-6D06-44D4-8DA8-10E9611B39F7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36C5-FB51-4FD1-967C-1BCD5FD051E4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C702A83-07F0-4247-BB2D-5FB66D392B56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Figura a mano libera 6" title="Indicatore di taglio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425D5B-FAFB-40E6-851F-AD0678B431BD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817C6-6448-40CE-BE91-3DCA681F946A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CCBE6-281D-4DD7-83CD-0C98F2F9FB1A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AE6BF-E012-4BC5-B8F4-0FB2ACD40215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title="Forma di s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EC7ADD2-17B8-4597-BC3C-195FBB9DD7C4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Rettangolo 8" title="Barra di division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title="Forma di s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ED3A5E-A7CB-4827-A641-4883F423D77C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Rettangolo 8" title="Barra di division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558C35CE-FE1D-4329-AD6C-0C157F0BAA28}" type="datetime1">
              <a:rPr lang="it-IT" noProof="0" smtClean="0"/>
              <a:t>12/01/2022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Rettangolo 8" title="Barra late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samt</a:t>
            </a:r>
            <a:r>
              <a:rPr lang="it-IT" dirty="0"/>
              <a:t>-SOCIAL	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LORENZO SPADEA</a:t>
            </a:r>
          </a:p>
          <a:p>
            <a:pPr rtl="0"/>
            <a:r>
              <a:rPr lang="it-IT" dirty="0"/>
              <a:t>MODULO 306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633C43B-76EE-4CEE-BB28-403AE707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3255503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800" cap="all" dirty="0"/>
              <a:t>				    </a:t>
            </a:r>
            <a:r>
              <a:rPr lang="en-US" sz="4900" cap="all" dirty="0"/>
              <a:t>Index</a:t>
            </a:r>
            <a:br>
              <a:rPr lang="en-US" sz="1800" cap="all" dirty="0"/>
            </a:br>
            <a:br>
              <a:rPr lang="en-US" sz="1800" cap="all" dirty="0"/>
            </a:br>
            <a:r>
              <a:rPr lang="en-US" sz="3600" cap="all" dirty="0" err="1"/>
              <a:t>Scopo</a:t>
            </a:r>
            <a:r>
              <a:rPr lang="en-US" sz="3600" cap="all" dirty="0"/>
              <a:t> </a:t>
            </a:r>
            <a:r>
              <a:rPr lang="en-US" sz="3600" cap="all" dirty="0" err="1"/>
              <a:t>progetto</a:t>
            </a:r>
            <a:br>
              <a:rPr lang="en-US" sz="3600" cap="all" dirty="0"/>
            </a:br>
            <a:br>
              <a:rPr lang="en-US" sz="3600" cap="all" dirty="0"/>
            </a:br>
            <a:r>
              <a:rPr lang="en-US" sz="3600" cap="all" dirty="0"/>
              <a:t>Rest </a:t>
            </a:r>
            <a:r>
              <a:rPr lang="en-US" sz="3600" cap="all" dirty="0" err="1"/>
              <a:t>api</a:t>
            </a:r>
            <a:br>
              <a:rPr lang="en-US" sz="3600" cap="all" dirty="0"/>
            </a:br>
            <a:br>
              <a:rPr lang="en-US" sz="3600" cap="all" dirty="0"/>
            </a:br>
            <a:r>
              <a:rPr lang="en-US" sz="3600" cap="all" dirty="0"/>
              <a:t>mongo </a:t>
            </a:r>
            <a:r>
              <a:rPr lang="en-US" sz="3600" cap="all" dirty="0" err="1"/>
              <a:t>db</a:t>
            </a:r>
            <a:br>
              <a:rPr lang="en-US" sz="3600" cap="all" dirty="0"/>
            </a:br>
            <a:br>
              <a:rPr lang="en-US" sz="3600" cap="all" dirty="0"/>
            </a:br>
            <a:r>
              <a:rPr lang="en-US" sz="3600" cap="all" dirty="0" err="1"/>
              <a:t>Conclusioni</a:t>
            </a:r>
            <a:r>
              <a:rPr lang="en-US" sz="3600" cap="all" dirty="0"/>
              <a:t>/</a:t>
            </a:r>
            <a:r>
              <a:rPr lang="en-US" sz="3600" cap="all" dirty="0" err="1"/>
              <a:t>sviluppi</a:t>
            </a:r>
            <a:br>
              <a:rPr lang="en-US" sz="3600" cap="all" dirty="0"/>
            </a:br>
            <a:br>
              <a:rPr lang="en-US" sz="1800" cap="all" dirty="0"/>
            </a:br>
            <a:endParaRPr lang="en-US" sz="1800" cap="all" dirty="0"/>
          </a:p>
        </p:txBody>
      </p:sp>
    </p:spTree>
    <p:extLst>
      <p:ext uri="{BB962C8B-B14F-4D97-AF65-F5344CB8AC3E}">
        <p14:creationId xmlns:p14="http://schemas.microsoft.com/office/powerpoint/2010/main" val="410605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DC3D80-AB99-4DD8-9D98-7BCB6A36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Scopo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progetto</a:t>
            </a:r>
            <a:endParaRPr lang="en-US" sz="5400" dirty="0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74" name="Picture 2" descr="Chatbot - Free Stock Photo by mohamed hassan on Stockvault.net">
            <a:extLst>
              <a:ext uri="{FF2B5EF4-FFF2-40B4-BE49-F238E27FC236}">
                <a16:creationId xmlns:a16="http://schemas.microsoft.com/office/drawing/2014/main" id="{1CB23EC4-D869-4D1A-89D1-381E1162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437" y="1340841"/>
            <a:ext cx="5058393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BD676F-950D-4F10-9314-0FD8F149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2334841"/>
            <a:ext cx="4331976" cy="2188317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CCAE78-8EE9-4E9D-9020-170953D4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it-IT" sz="7000" dirty="0"/>
              <a:t>Creazione </a:t>
            </a:r>
            <a:r>
              <a:rPr lang="it-IT" sz="7000"/>
              <a:t>rest</a:t>
            </a:r>
            <a:r>
              <a:rPr lang="it-IT" sz="7000" dirty="0"/>
              <a:t> api</a:t>
            </a:r>
            <a:endParaRPr lang="it-CH" sz="7000" dirty="0"/>
          </a:p>
        </p:txBody>
      </p:sp>
    </p:spTree>
    <p:extLst>
      <p:ext uri="{BB962C8B-B14F-4D97-AF65-F5344CB8AC3E}">
        <p14:creationId xmlns:p14="http://schemas.microsoft.com/office/powerpoint/2010/main" val="189894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4EE6E-A23D-4D5D-9137-A30DCAB2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Rest api</a:t>
            </a:r>
          </a:p>
        </p:txBody>
      </p:sp>
      <p:pic>
        <p:nvPicPr>
          <p:cNvPr id="1028" name="Picture 4" descr="Express.js and MongoDB REST API Tutorial | MongoDB">
            <a:extLst>
              <a:ext uri="{FF2B5EF4-FFF2-40B4-BE49-F238E27FC236}">
                <a16:creationId xmlns:a16="http://schemas.microsoft.com/office/drawing/2014/main" id="{8BA9159C-EDEB-4D7A-B1FB-AC6217D22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23"/>
          <a:stretch/>
        </p:blipFill>
        <p:spPr bwMode="auto">
          <a:xfrm>
            <a:off x="20" y="10"/>
            <a:ext cx="12191980" cy="418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772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54" name="Rectangle 138">
            <a:extLst>
              <a:ext uri="{FF2B5EF4-FFF2-40B4-BE49-F238E27FC236}">
                <a16:creationId xmlns:a16="http://schemas.microsoft.com/office/drawing/2014/main" id="{6104E08B-FB60-4434-B4E7-0A7C457D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C374E83A-C52E-4001-A061-8E9BFBF3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6E3B1F-CF8C-48B2-95FB-A2951067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Mongo Db schema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495557-79DC-45B4-AAD2-4E3BAD39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011"/>
          <a:stretch/>
        </p:blipFill>
        <p:spPr>
          <a:xfrm>
            <a:off x="7225748" y="-3"/>
            <a:ext cx="4966252" cy="3429002"/>
          </a:xfrm>
          <a:prstGeom prst="rect">
            <a:avLst/>
          </a:prstGeom>
        </p:spPr>
      </p:pic>
      <p:pic>
        <p:nvPicPr>
          <p:cNvPr id="2050" name="Picture 2" descr="MongoDB: the application data platform | MongoDB">
            <a:extLst>
              <a:ext uri="{FF2B5EF4-FFF2-40B4-BE49-F238E27FC236}">
                <a16:creationId xmlns:a16="http://schemas.microsoft.com/office/drawing/2014/main" id="{953BCA00-3889-4491-8A0F-431D14CBC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r="12365"/>
          <a:stretch/>
        </p:blipFill>
        <p:spPr bwMode="auto">
          <a:xfrm>
            <a:off x="7225748" y="3429003"/>
            <a:ext cx="496625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04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rasi sulle conclusioni">
            <a:extLst>
              <a:ext uri="{FF2B5EF4-FFF2-40B4-BE49-F238E27FC236}">
                <a16:creationId xmlns:a16="http://schemas.microsoft.com/office/drawing/2014/main" id="{D3E6DF3E-98AE-41F8-8261-6F3320696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b="285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197A323-92D3-481D-9A2C-79654A5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379887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 err="1"/>
              <a:t>Conclusioni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br>
              <a:rPr lang="en-US" dirty="0"/>
            </a:br>
            <a:r>
              <a:rPr lang="en-US" dirty="0" err="1"/>
              <a:t>sviluppi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07AC4-3C50-4BFB-93B9-710292C6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it-IT" dirty="0"/>
              <a:t>DEMO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823970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tf00001241_wac</Template>
  <TotalTime>99</TotalTime>
  <Words>49</Words>
  <Application>Microsoft Office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Ritaglio</vt:lpstr>
      <vt:lpstr>samt-SOCIAL </vt:lpstr>
      <vt:lpstr>        Index  Scopo progetto  Rest api  mongo db  Conclusioni/sviluppi  </vt:lpstr>
      <vt:lpstr>Scopo  progetto</vt:lpstr>
      <vt:lpstr>Creazione rest api</vt:lpstr>
      <vt:lpstr>Rest api</vt:lpstr>
      <vt:lpstr>Mongo Db schema</vt:lpstr>
      <vt:lpstr>Conclusioni  e  sviluppi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samt-SOCIAL </dc:title>
  <dc:creator>Lorenzo Spadea</dc:creator>
  <cp:lastModifiedBy>Lorenzo Spadea</cp:lastModifiedBy>
  <cp:revision>2</cp:revision>
  <dcterms:created xsi:type="dcterms:W3CDTF">2022-01-12T19:49:09Z</dcterms:created>
  <dcterms:modified xsi:type="dcterms:W3CDTF">2022-01-12T21:28:49Z</dcterms:modified>
</cp:coreProperties>
</file>