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5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6" r:id="rId6"/>
    <p:sldId id="258" r:id="rId7"/>
    <p:sldId id="282" r:id="rId8"/>
    <p:sldId id="281" r:id="rId9"/>
    <p:sldId id="279" r:id="rId10"/>
    <p:sldId id="284" r:id="rId11"/>
    <p:sldId id="257" r:id="rId12"/>
    <p:sldId id="280" r:id="rId13"/>
    <p:sldId id="283" r:id="rId14"/>
    <p:sldId id="286" r:id="rId15"/>
    <p:sldId id="287" r:id="rId16"/>
    <p:sldId id="288" r:id="rId17"/>
    <p:sldId id="28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363A62-8C72-48A7-8B64-D2E823A48E0F}" v="82" dt="2025-06-25T11:31:41.853"/>
    <p1510:client id="{D9BF415F-42C3-4838-AB11-FE0812AFDF7F}" v="223" dt="2025-06-24T18:19:12.9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655" autoAdjust="0"/>
  </p:normalViewPr>
  <p:slideViewPr>
    <p:cSldViewPr snapToGrid="0">
      <p:cViewPr varScale="1">
        <p:scale>
          <a:sx n="62" d="100"/>
          <a:sy n="62" d="100"/>
        </p:scale>
        <p:origin x="1056" y="7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4T07:07:04.0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4T07:07:05.3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4T07:07:05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00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6884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9954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468185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7133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103755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46002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18427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46109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44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7066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7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27041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705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033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329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56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5336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06208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4123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13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0365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178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4244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6657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93593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531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  <p:sldLayoutId id="2147483774" r:id="rId19"/>
    <p:sldLayoutId id="2147483775" r:id="rId20"/>
    <p:sldLayoutId id="2147483776" r:id="rId21"/>
    <p:sldLayoutId id="2147483777" r:id="rId22"/>
    <p:sldLayoutId id="2147483778" r:id="rId23"/>
    <p:sldLayoutId id="2147483779" r:id="rId24"/>
    <p:sldLayoutId id="2147483780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9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5" Type="http://schemas.openxmlformats.org/officeDocument/2006/relationships/customXml" Target="../ink/ink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803" y="2495581"/>
            <a:ext cx="5641383" cy="3642101"/>
          </a:xfrm>
        </p:spPr>
        <p:txBody>
          <a:bodyPr anchor="ctr"/>
          <a:lstStyle/>
          <a:p>
            <a:r>
              <a:rPr lang="en-US" sz="6600" b="1" dirty="0">
                <a:solidFill>
                  <a:schemeClr val="tx1"/>
                </a:solidFill>
              </a:rPr>
              <a:t>Fire4S AI Resume Presentation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5D480C-02C1-384A-B242-44BB9AA4D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98328" y="2894143"/>
            <a:ext cx="2893017" cy="28449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66B080-03F1-578F-1613-34F52B98909E}"/>
                  </a:ext>
                </a:extLst>
              </p14:cNvPr>
              <p14:cNvContentPartPr/>
              <p14:nvPr/>
            </p14:nvContentPartPr>
            <p14:xfrm>
              <a:off x="5517378" y="455630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66B080-03F1-578F-1613-34F52B9890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11258" y="4550180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0F9B6A9D-EBBD-C80F-A12F-BDA6F4EA1C75}"/>
              </a:ext>
            </a:extLst>
          </p:cNvPr>
          <p:cNvGrpSpPr/>
          <p:nvPr/>
        </p:nvGrpSpPr>
        <p:grpSpPr>
          <a:xfrm>
            <a:off x="6788178" y="4990100"/>
            <a:ext cx="360" cy="360"/>
            <a:chOff x="6788178" y="499010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572AB9E-D099-E2E8-F159-82BE2C8E595E}"/>
                    </a:ext>
                  </a:extLst>
                </p14:cNvPr>
                <p14:cNvContentPartPr/>
                <p14:nvPr/>
              </p14:nvContentPartPr>
              <p14:xfrm>
                <a:off x="6788178" y="4990100"/>
                <a:ext cx="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572AB9E-D099-E2E8-F159-82BE2C8E595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82058" y="498398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8AE008A-D136-C472-769F-D2CF4C63BAD0}"/>
                    </a:ext>
                  </a:extLst>
                </p14:cNvPr>
                <p14:cNvContentPartPr/>
                <p14:nvPr/>
              </p14:nvContentPartPr>
              <p14:xfrm>
                <a:off x="6788178" y="4990100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8AE008A-D136-C472-769F-D2CF4C63BAD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82058" y="498398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025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3" name="Picture 12" descr="A screenshot of a personal profile&#10;&#10;AI-generated content may be incorrect.">
            <a:extLst>
              <a:ext uri="{FF2B5EF4-FFF2-40B4-BE49-F238E27FC236}">
                <a16:creationId xmlns:a16="http://schemas.microsoft.com/office/drawing/2014/main" id="{A9B16E49-11B5-A319-053E-819C50AD8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066" y="397563"/>
            <a:ext cx="76200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7D13F-855C-6332-9520-235EE1DC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B9B28F-0FA4-AA6C-682C-2CD0B3B99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652" y="733049"/>
            <a:ext cx="7668695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72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C1569-ACDA-4D10-9F4F-4B4A126B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89A5B84-8FA4-7604-CAB4-1E09F4141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852128"/>
            <a:ext cx="7621064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44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DC4E25-8CA5-0E6F-2FDC-A0B2FCECF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8BE922A-C750-4784-8590-82246422D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67" y="647312"/>
            <a:ext cx="8526065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47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4CD05D-E913-9899-B698-4877011F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EFE76-833C-1D88-27C2-6634CA66B149}"/>
              </a:ext>
            </a:extLst>
          </p:cNvPr>
          <p:cNvSpPr txBox="1"/>
          <p:nvPr/>
        </p:nvSpPr>
        <p:spPr>
          <a:xfrm>
            <a:off x="2123268" y="1921791"/>
            <a:ext cx="58009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Thank You All</a:t>
            </a:r>
          </a:p>
          <a:p>
            <a:endParaRPr lang="en-US" sz="5400" dirty="0"/>
          </a:p>
          <a:p>
            <a:r>
              <a:rPr lang="en-US" sz="5400" dirty="0"/>
              <a:t>Created by Fire4s</a:t>
            </a:r>
          </a:p>
        </p:txBody>
      </p:sp>
    </p:spTree>
    <p:extLst>
      <p:ext uri="{BB962C8B-B14F-4D97-AF65-F5344CB8AC3E}">
        <p14:creationId xmlns:p14="http://schemas.microsoft.com/office/powerpoint/2010/main" val="367859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387458"/>
            <a:ext cx="5884027" cy="914400"/>
          </a:xfrm>
        </p:spPr>
        <p:txBody>
          <a:bodyPr>
            <a:noAutofit/>
          </a:bodyPr>
          <a:lstStyle/>
          <a:p>
            <a:br>
              <a:rPr lang="en-US" sz="4400" dirty="0"/>
            </a:br>
            <a:r>
              <a:rPr lang="en-US" sz="4400" b="1" dirty="0"/>
              <a:t>Team Members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DF06B85-EEFD-446C-73D7-60D568ACAA3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8143" b="8143"/>
          <a:stretch>
            <a:fillRect/>
          </a:stretch>
        </p:blipFill>
        <p:spPr>
          <a:xfrm>
            <a:off x="0" y="-18288"/>
            <a:ext cx="5481955" cy="687628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1425845"/>
            <a:ext cx="5907176" cy="1627322"/>
          </a:xfrm>
        </p:spPr>
        <p:txBody>
          <a:bodyPr>
            <a:noAutofit/>
          </a:bodyPr>
          <a:lstStyle/>
          <a:p>
            <a:r>
              <a:rPr lang="en-US" sz="2200" b="1" dirty="0"/>
              <a:t>Neo Mokoana</a:t>
            </a:r>
            <a:br>
              <a:rPr lang="en-US" sz="2200" b="1" dirty="0"/>
            </a:br>
            <a:r>
              <a:rPr lang="en-US" sz="2200" b="1" dirty="0"/>
              <a:t>Thokozani Maleka</a:t>
            </a:r>
            <a:br>
              <a:rPr lang="en-US" sz="2200" b="1" dirty="0"/>
            </a:br>
            <a:r>
              <a:rPr lang="en-US" sz="2200" b="1" dirty="0"/>
              <a:t>Oko </a:t>
            </a:r>
            <a:r>
              <a:rPr lang="en-US" sz="2200" b="1" dirty="0" err="1"/>
              <a:t>Mwezo</a:t>
            </a:r>
            <a:br>
              <a:rPr lang="en-US" sz="2200" b="1" dirty="0"/>
            </a:br>
            <a:r>
              <a:rPr lang="en-US" sz="2200" b="1" dirty="0" err="1"/>
              <a:t>Koketso</a:t>
            </a:r>
            <a:r>
              <a:rPr lang="en-US" sz="2200" b="1" dirty="0"/>
              <a:t> </a:t>
            </a:r>
            <a:r>
              <a:rPr lang="en-US" sz="2200" b="1" dirty="0" err="1"/>
              <a:t>Raphasha</a:t>
            </a:r>
            <a:br>
              <a:rPr lang="en-US" sz="2200" b="1" dirty="0"/>
            </a:br>
            <a:r>
              <a:rPr lang="en-US" sz="2200" b="1" dirty="0" err="1"/>
              <a:t>Seeipati</a:t>
            </a:r>
            <a:r>
              <a:rPr lang="en-US" sz="2200" b="1" dirty="0"/>
              <a:t> Sithole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513945"/>
          </a:xfrm>
        </p:spPr>
        <p:txBody>
          <a:bodyPr>
            <a:normAutofit/>
          </a:bodyPr>
          <a:lstStyle/>
          <a:p>
            <a:r>
              <a:rPr lang="en-US" sz="4800" b="1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634712"/>
            <a:ext cx="7806114" cy="3535417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0" dirty="0"/>
              <a:t>The presentation outlines the architecture and features of our </a:t>
            </a:r>
            <a:r>
              <a:rPr lang="en-US" sz="2400" dirty="0"/>
              <a:t>AI Resume Builder</a:t>
            </a:r>
            <a:r>
              <a:rPr lang="en-US" sz="2400" b="0" dirty="0"/>
              <a:t>.</a:t>
            </a:r>
            <a:br>
              <a:rPr lang="en-US" sz="2400" b="0" dirty="0"/>
            </a:br>
            <a:br>
              <a:rPr lang="en-US" sz="2400" b="0" dirty="0"/>
            </a:br>
            <a:endParaRPr lang="en-US" sz="2400" b="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0" dirty="0"/>
              <a:t>We built a full-stack AI-powered resume generation platform that creates tailored, ATS-optimized, and job-matched resumes in minutes</a:t>
            </a:r>
            <a:br>
              <a:rPr lang="en-US" sz="2400" b="0" dirty="0"/>
            </a:br>
            <a:endParaRPr lang="en-US" sz="2400" b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441" y="558800"/>
            <a:ext cx="10751987" cy="1781443"/>
          </a:xfrm>
        </p:spPr>
        <p:txBody>
          <a:bodyPr>
            <a:normAutofit/>
          </a:bodyPr>
          <a:lstStyle/>
          <a:p>
            <a:r>
              <a:rPr lang="en-US" sz="4400" b="1" dirty="0"/>
              <a:t>Problem statement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5397" y="2603716"/>
            <a:ext cx="5780866" cy="542440"/>
          </a:xfrm>
        </p:spPr>
        <p:txBody>
          <a:bodyPr>
            <a:normAutofit/>
          </a:bodyPr>
          <a:lstStyle/>
          <a:p>
            <a:r>
              <a:rPr lang="en-US" sz="2100" dirty="0"/>
              <a:t>Traditional Resume Builders Are: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177871" y="3146156"/>
            <a:ext cx="4918129" cy="3153043"/>
          </a:xfrm>
        </p:spPr>
        <p:txBody>
          <a:bodyPr>
            <a:noAutofit/>
          </a:bodyPr>
          <a:lstStyle/>
          <a:p>
            <a:r>
              <a:rPr lang="en-US" sz="2200" dirty="0"/>
              <a:t>Generic and static </a:t>
            </a:r>
          </a:p>
          <a:p>
            <a:r>
              <a:rPr lang="en-US" sz="2200" dirty="0"/>
              <a:t> Poorly optimized for ATS systems </a:t>
            </a:r>
          </a:p>
          <a:p>
            <a:r>
              <a:rPr lang="en-US" sz="2200" dirty="0"/>
              <a:t>Lacking Personalization or Job targeting</a:t>
            </a:r>
          </a:p>
          <a:p>
            <a:r>
              <a:rPr lang="en-US" sz="2200" dirty="0"/>
              <a:t>Users struggle with resume quality and relevance across industries  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295" y="568961"/>
            <a:ext cx="9478505" cy="1780860"/>
          </a:xfrm>
        </p:spPr>
        <p:txBody>
          <a:bodyPr>
            <a:normAutofit/>
          </a:bodyPr>
          <a:lstStyle/>
          <a:p>
            <a:r>
              <a:rPr lang="en-US" sz="4400" b="1" dirty="0"/>
              <a:t>Solution Overview 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402238" y="2774198"/>
            <a:ext cx="7990440" cy="3764714"/>
          </a:xfrm>
        </p:spPr>
        <p:txBody>
          <a:bodyPr>
            <a:normAutofit/>
          </a:bodyPr>
          <a:lstStyle/>
          <a:p>
            <a:r>
              <a:rPr lang="en-US" sz="2200" dirty="0"/>
              <a:t>A smart , responsive ,and adaptive platform that builds resumes , matched to job descriptions in real-time’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• </a:t>
            </a:r>
            <a:r>
              <a:rPr lang="en-US" sz="2200" b="1" dirty="0"/>
              <a:t>Features</a:t>
            </a:r>
            <a:r>
              <a:rPr lang="en-US" sz="2200" dirty="0"/>
              <a:t>:</a:t>
            </a:r>
            <a:br>
              <a:rPr lang="en-US" sz="2200" dirty="0"/>
            </a:br>
            <a:r>
              <a:rPr lang="en-US" sz="2200" dirty="0"/>
              <a:t>• AI-generated content</a:t>
            </a:r>
            <a:br>
              <a:rPr lang="en-US" sz="2200" dirty="0"/>
            </a:br>
            <a:r>
              <a:rPr lang="en-US" sz="2200" dirty="0"/>
              <a:t>• Job description match analysis</a:t>
            </a:r>
            <a:br>
              <a:rPr lang="en-US" sz="2200" dirty="0"/>
            </a:br>
            <a:r>
              <a:rPr lang="en-US" sz="2200" dirty="0"/>
              <a:t>• ATS-compliance checks</a:t>
            </a:r>
            <a:br>
              <a:rPr lang="en-US" sz="2200" dirty="0"/>
            </a:br>
            <a:r>
              <a:rPr lang="en-US" sz="2200" dirty="0"/>
              <a:t>• Smart suggestion loop</a:t>
            </a:r>
            <a:br>
              <a:rPr lang="en-US" sz="2200" dirty="0"/>
            </a:br>
            <a:r>
              <a:rPr lang="en-US" sz="2200" dirty="0"/>
              <a:t>• Export options: PDF, DOCX, HTML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379193"/>
            <a:ext cx="5136913" cy="100623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ARCHITECTURE OVERVIEW</a:t>
            </a:r>
          </a:p>
        </p:txBody>
      </p:sp>
      <p:pic>
        <p:nvPicPr>
          <p:cNvPr id="12" name="Picture Placeholder 11" descr="A computer screen with colorful text&#10;&#10;AI-generated content may be incorrect.">
            <a:extLst>
              <a:ext uri="{FF2B5EF4-FFF2-40B4-BE49-F238E27FC236}">
                <a16:creationId xmlns:a16="http://schemas.microsoft.com/office/drawing/2014/main" id="{1C24FDEB-076B-A4B4-DAC2-91314581AA6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6892" b="6892"/>
          <a:stretch>
            <a:fillRect/>
          </a:stretch>
        </p:blipFill>
        <p:spPr/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379192"/>
            <a:ext cx="6096000" cy="85576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2C8D5C-6367-2135-8C8A-22BCC33D3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0648709" y="5683170"/>
            <a:ext cx="1543291" cy="118435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D72809-F9F4-9B3B-6464-1C430282A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242965" y="0"/>
            <a:ext cx="1000366" cy="138542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35">
            <a:extLst>
              <a:ext uri="{FF2B5EF4-FFF2-40B4-BE49-F238E27FC236}">
                <a16:creationId xmlns:a16="http://schemas.microsoft.com/office/drawing/2014/main" id="{5ECBB50E-3B27-1F10-3F41-CD16A7FB4C72}"/>
              </a:ext>
            </a:extLst>
          </p:cNvPr>
          <p:cNvSpPr txBox="1">
            <a:spLocks/>
          </p:cNvSpPr>
          <p:nvPr/>
        </p:nvSpPr>
        <p:spPr>
          <a:xfrm>
            <a:off x="5926238" y="1385425"/>
            <a:ext cx="6265762" cy="49137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sz="2400" b="1" dirty="0"/>
              <a:t>Frontend (Html , CSS , JavaScript)</a:t>
            </a:r>
            <a:br>
              <a:rPr lang="en-ZA" sz="2400" dirty="0"/>
            </a:br>
            <a:r>
              <a:rPr lang="en-ZA" sz="2400" dirty="0"/>
              <a:t>Responsive multi-step UI, live preview, customization tools</a:t>
            </a:r>
            <a:br>
              <a:rPr lang="en-ZA" sz="2400" dirty="0"/>
            </a:br>
            <a:r>
              <a:rPr lang="en-ZA" sz="2400" dirty="0"/>
              <a:t>• </a:t>
            </a:r>
            <a:r>
              <a:rPr lang="en-ZA" sz="2400" b="1" dirty="0"/>
              <a:t>Backend (Gemini API)</a:t>
            </a:r>
            <a:br>
              <a:rPr lang="en-ZA" sz="2400" dirty="0"/>
            </a:br>
            <a:r>
              <a:rPr lang="en-ZA" sz="2400" dirty="0"/>
              <a:t>Resume generation logic, JD matching engine, PDF/DOCX rendering</a:t>
            </a:r>
            <a:br>
              <a:rPr lang="en-ZA" sz="2400" dirty="0"/>
            </a:br>
            <a:r>
              <a:rPr lang="en-ZA" sz="2400" dirty="0"/>
              <a:t>• </a:t>
            </a:r>
            <a:r>
              <a:rPr lang="en-ZA" sz="2400" b="1" dirty="0"/>
              <a:t>Deployment:</a:t>
            </a:r>
            <a:r>
              <a:rPr lang="en-ZA" sz="2400" dirty="0"/>
              <a:t> GitHub</a:t>
            </a:r>
          </a:p>
        </p:txBody>
      </p: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538103"/>
          </a:xfrm>
        </p:spPr>
        <p:txBody>
          <a:bodyPr anchor="b">
            <a:normAutofit/>
          </a:bodyPr>
          <a:lstStyle/>
          <a:p>
            <a:r>
              <a:rPr lang="en-US" sz="3800" b="1" dirty="0"/>
              <a:t>Api Integration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2231757"/>
            <a:ext cx="6771469" cy="712922"/>
          </a:xfrm>
        </p:spPr>
        <p:txBody>
          <a:bodyPr/>
          <a:lstStyle/>
          <a:p>
            <a:r>
              <a:rPr lang="en-US" dirty="0"/>
              <a:t>Goal :</a:t>
            </a:r>
            <a:r>
              <a:rPr lang="en-US" b="0" dirty="0"/>
              <a:t>Seamlessly integrate OpenAI + internal ML to generate and refine resume content.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Content Generation </a:t>
            </a:r>
            <a:br>
              <a:rPr lang="en-US" dirty="0"/>
            </a:br>
            <a:r>
              <a:rPr lang="en-US" dirty="0"/>
              <a:t>Structures the content on the user imputes.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Keyword Matching</a:t>
            </a:r>
            <a:br>
              <a:rPr lang="en-US" b="1" dirty="0"/>
            </a:br>
            <a:r>
              <a:rPr lang="en-US" dirty="0"/>
              <a:t>Jobs based on skills and on description.  </a:t>
            </a:r>
          </a:p>
          <a:p>
            <a:pPr marL="0" indent="0">
              <a:buNone/>
            </a:pPr>
            <a:r>
              <a:rPr lang="en-US" b="1" dirty="0"/>
              <a:t>ATS Checker </a:t>
            </a:r>
            <a:br>
              <a:rPr lang="en-US" dirty="0"/>
            </a:br>
            <a:r>
              <a:rPr lang="en-US" dirty="0"/>
              <a:t>It is ATS checker friendly and generates formal fonts, formatting, sections.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953" y="1"/>
            <a:ext cx="6540284" cy="13483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183" y="1472339"/>
            <a:ext cx="6659826" cy="4631513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AI Resume Builder isn’t just a tool , it’s a career catalyst.</a:t>
            </a:r>
            <a:br>
              <a:rPr lang="en-US" sz="2200" dirty="0">
                <a:solidFill>
                  <a:schemeClr val="tx1"/>
                </a:solidFill>
              </a:rPr>
            </a:b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• We combined the power of AI, UX, and software engineering to transform a traditionally painful process into a strategic advantage.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• Designed with </a:t>
            </a:r>
            <a:r>
              <a:rPr lang="en-US" sz="2200" dirty="0" err="1">
                <a:solidFill>
                  <a:schemeClr val="tx1"/>
                </a:solidFill>
              </a:rPr>
              <a:t>adaptability,and</a:t>
            </a:r>
            <a:r>
              <a:rPr lang="en-US" sz="2200" dirty="0">
                <a:solidFill>
                  <a:schemeClr val="tx1"/>
                </a:solidFill>
              </a:rPr>
              <a:t> usability in mind.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• Ready to scale, improve, and empower job seekers globally.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07A0779-EB89-DD71-C0AB-878037F9A8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143" b="8143"/>
          <a:stretch>
            <a:fillRect/>
          </a:stretch>
        </p:blipFill>
        <p:spPr>
          <a:xfrm>
            <a:off x="0" y="0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6366" y="3429000"/>
            <a:ext cx="6395634" cy="926024"/>
          </a:xfrm>
        </p:spPr>
        <p:txBody>
          <a:bodyPr/>
          <a:lstStyle/>
          <a:p>
            <a:r>
              <a:rPr lang="en-US" sz="4800" b="1" dirty="0"/>
              <a:t>Demo Walk Through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b3b4eac-c41a-4d58-8f9a-30cb13052b4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6B987A977CA448972806C3676329EE" ma:contentTypeVersion="10" ma:contentTypeDescription="Create a new document." ma:contentTypeScope="" ma:versionID="542c0868b290863455b9c1ed2a744055">
  <xsd:schema xmlns:xsd="http://www.w3.org/2001/XMLSchema" xmlns:xs="http://www.w3.org/2001/XMLSchema" xmlns:p="http://schemas.microsoft.com/office/2006/metadata/properties" xmlns:ns3="6b3b4eac-c41a-4d58-8f9a-30cb13052b48" targetNamespace="http://schemas.microsoft.com/office/2006/metadata/properties" ma:root="true" ma:fieldsID="c02a25f3708ab652ec4f9be657905a98" ns3:_="">
    <xsd:import namespace="6b3b4eac-c41a-4d58-8f9a-30cb13052b48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ystem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3b4eac-c41a-4d58-8f9a-30cb13052b4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  <ds:schemaRef ds:uri="http://purl.org/dc/dcmitype/"/>
    <ds:schemaRef ds:uri="6b3b4eac-c41a-4d58-8f9a-30cb13052b48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BF3306-21BC-4E07-8EA8-63D2603C1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3b4eac-c41a-4d58-8f9a-30cb13052b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1751</TotalTime>
  <Words>340</Words>
  <Application>Microsoft Office PowerPoint</Application>
  <PresentationFormat>Widescreen</PresentationFormat>
  <Paragraphs>47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Trebuchet MS</vt:lpstr>
      <vt:lpstr>Wingdings</vt:lpstr>
      <vt:lpstr>Wingdings 3</vt:lpstr>
      <vt:lpstr>Facet</vt:lpstr>
      <vt:lpstr>Fire4S AI Resume Presentation</vt:lpstr>
      <vt:lpstr> Team Members</vt:lpstr>
      <vt:lpstr>overview</vt:lpstr>
      <vt:lpstr>Problem statement</vt:lpstr>
      <vt:lpstr>Solution Overview </vt:lpstr>
      <vt:lpstr>ARCHITECTURE OVERVIEW</vt:lpstr>
      <vt:lpstr>Api Integration </vt:lpstr>
      <vt:lpstr>Conclusion</vt:lpstr>
      <vt:lpstr>Demo Walk Through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Neo Mokoana</dc:creator>
  <cp:lastModifiedBy>Neo Mokoana</cp:lastModifiedBy>
  <cp:revision>2</cp:revision>
  <dcterms:created xsi:type="dcterms:W3CDTF">2025-06-24T06:48:33Z</dcterms:created>
  <dcterms:modified xsi:type="dcterms:W3CDTF">2025-06-25T12:00:29Z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0x010100F56B987A977CA448972806C3676329EE</vt:lpwstr>
  </property>
  <property fmtid="{D5CDD505-2E9C-101B-9397-08002B2CF9AE}" pid="3" name="MediaServiceImageTags">
    <vt:lpwstr/>
  </property>
</Properties>
</file>