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33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0AF3F-2F61-48EF-8CB4-9D39592299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F15E64-00F1-4589-8BA2-F2E4E7DA5607}">
      <dgm:prSet/>
      <dgm:spPr/>
      <dgm:t>
        <a:bodyPr/>
        <a:lstStyle/>
        <a:p>
          <a:r>
            <a:rPr lang="en-US"/>
            <a:t>How does international cooperation enhance global responses to cybersecurity threats?</a:t>
          </a:r>
        </a:p>
      </dgm:t>
    </dgm:pt>
    <dgm:pt modelId="{FCE14879-7B5F-4A7D-AC82-D983DFFA7C67}" type="parTrans" cxnId="{408B9C73-6973-445B-94B5-4CDEF6346213}">
      <dgm:prSet/>
      <dgm:spPr/>
      <dgm:t>
        <a:bodyPr/>
        <a:lstStyle/>
        <a:p>
          <a:endParaRPr lang="en-US"/>
        </a:p>
      </dgm:t>
    </dgm:pt>
    <dgm:pt modelId="{17BA5F2E-B799-486F-B263-930F34014A1D}" type="sibTrans" cxnId="{408B9C73-6973-445B-94B5-4CDEF6346213}">
      <dgm:prSet/>
      <dgm:spPr/>
      <dgm:t>
        <a:bodyPr/>
        <a:lstStyle/>
        <a:p>
          <a:endParaRPr lang="en-US"/>
        </a:p>
      </dgm:t>
    </dgm:pt>
    <dgm:pt modelId="{96878A53-195D-48EF-A0AA-6AC783BFB34C}">
      <dgm:prSet/>
      <dgm:spPr/>
      <dgm:t>
        <a:bodyPr/>
        <a:lstStyle/>
        <a:p>
          <a:r>
            <a:rPr lang="en-US" dirty="0"/>
            <a:t>What are the principal challenges in achieving effective global cybersecurity collaboration?</a:t>
          </a:r>
        </a:p>
      </dgm:t>
    </dgm:pt>
    <dgm:pt modelId="{5DC7EF82-72A4-4BA6-AD20-6A725863CEAA}" type="parTrans" cxnId="{BAB11859-167E-4119-8A6D-41AF08925148}">
      <dgm:prSet/>
      <dgm:spPr/>
      <dgm:t>
        <a:bodyPr/>
        <a:lstStyle/>
        <a:p>
          <a:endParaRPr lang="en-US"/>
        </a:p>
      </dgm:t>
    </dgm:pt>
    <dgm:pt modelId="{2AEAEAC3-0600-4AA0-A885-679721DE9D19}" type="sibTrans" cxnId="{BAB11859-167E-4119-8A6D-41AF08925148}">
      <dgm:prSet/>
      <dgm:spPr/>
      <dgm:t>
        <a:bodyPr/>
        <a:lstStyle/>
        <a:p>
          <a:endParaRPr lang="en-US"/>
        </a:p>
      </dgm:t>
    </dgm:pt>
    <dgm:pt modelId="{8ACC72E2-7990-A44B-AC69-BA54449B16D5}" type="pres">
      <dgm:prSet presAssocID="{4A20AF3F-2F61-48EF-8CB4-9D39592299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B295BC-5F40-5C46-A676-8724925631B2}" type="pres">
      <dgm:prSet presAssocID="{A3F15E64-00F1-4589-8BA2-F2E4E7DA5607}" presName="hierRoot1" presStyleCnt="0"/>
      <dgm:spPr/>
    </dgm:pt>
    <dgm:pt modelId="{B091B583-DE3F-7343-B574-B162FF1FBB05}" type="pres">
      <dgm:prSet presAssocID="{A3F15E64-00F1-4589-8BA2-F2E4E7DA5607}" presName="composite" presStyleCnt="0"/>
      <dgm:spPr/>
    </dgm:pt>
    <dgm:pt modelId="{F549798E-C4EA-4247-B270-66D850CD76F5}" type="pres">
      <dgm:prSet presAssocID="{A3F15E64-00F1-4589-8BA2-F2E4E7DA5607}" presName="background" presStyleLbl="node0" presStyleIdx="0" presStyleCnt="2"/>
      <dgm:spPr/>
    </dgm:pt>
    <dgm:pt modelId="{CE694EBE-D498-B042-80A3-9500F4CDBF93}" type="pres">
      <dgm:prSet presAssocID="{A3F15E64-00F1-4589-8BA2-F2E4E7DA5607}" presName="text" presStyleLbl="fgAcc0" presStyleIdx="0" presStyleCnt="2">
        <dgm:presLayoutVars>
          <dgm:chPref val="3"/>
        </dgm:presLayoutVars>
      </dgm:prSet>
      <dgm:spPr/>
    </dgm:pt>
    <dgm:pt modelId="{8144C084-F8F4-7542-AC82-CD51565E7502}" type="pres">
      <dgm:prSet presAssocID="{A3F15E64-00F1-4589-8BA2-F2E4E7DA5607}" presName="hierChild2" presStyleCnt="0"/>
      <dgm:spPr/>
    </dgm:pt>
    <dgm:pt modelId="{1C0E9EBC-428B-7E48-8FA2-23C96889196D}" type="pres">
      <dgm:prSet presAssocID="{96878A53-195D-48EF-A0AA-6AC783BFB34C}" presName="hierRoot1" presStyleCnt="0"/>
      <dgm:spPr/>
    </dgm:pt>
    <dgm:pt modelId="{36B9979B-610A-334F-8CB1-43E6E25DB4DA}" type="pres">
      <dgm:prSet presAssocID="{96878A53-195D-48EF-A0AA-6AC783BFB34C}" presName="composite" presStyleCnt="0"/>
      <dgm:spPr/>
    </dgm:pt>
    <dgm:pt modelId="{9B97745F-5F63-384A-82D3-FFE1095C106B}" type="pres">
      <dgm:prSet presAssocID="{96878A53-195D-48EF-A0AA-6AC783BFB34C}" presName="background" presStyleLbl="node0" presStyleIdx="1" presStyleCnt="2"/>
      <dgm:spPr/>
    </dgm:pt>
    <dgm:pt modelId="{49BEDD19-E02A-5F45-AB61-AC8FBD1F116E}" type="pres">
      <dgm:prSet presAssocID="{96878A53-195D-48EF-A0AA-6AC783BFB34C}" presName="text" presStyleLbl="fgAcc0" presStyleIdx="1" presStyleCnt="2">
        <dgm:presLayoutVars>
          <dgm:chPref val="3"/>
        </dgm:presLayoutVars>
      </dgm:prSet>
      <dgm:spPr/>
    </dgm:pt>
    <dgm:pt modelId="{CC0878F9-663B-F843-8D78-A3086F48349F}" type="pres">
      <dgm:prSet presAssocID="{96878A53-195D-48EF-A0AA-6AC783BFB34C}" presName="hierChild2" presStyleCnt="0"/>
      <dgm:spPr/>
    </dgm:pt>
  </dgm:ptLst>
  <dgm:cxnLst>
    <dgm:cxn modelId="{BAB11859-167E-4119-8A6D-41AF08925148}" srcId="{4A20AF3F-2F61-48EF-8CB4-9D395922991D}" destId="{96878A53-195D-48EF-A0AA-6AC783BFB34C}" srcOrd="1" destOrd="0" parTransId="{5DC7EF82-72A4-4BA6-AD20-6A725863CEAA}" sibTransId="{2AEAEAC3-0600-4AA0-A885-679721DE9D19}"/>
    <dgm:cxn modelId="{F26E906F-00BF-E140-9DD2-63E2D0952993}" type="presOf" srcId="{4A20AF3F-2F61-48EF-8CB4-9D395922991D}" destId="{8ACC72E2-7990-A44B-AC69-BA54449B16D5}" srcOrd="0" destOrd="0" presId="urn:microsoft.com/office/officeart/2005/8/layout/hierarchy1"/>
    <dgm:cxn modelId="{408B9C73-6973-445B-94B5-4CDEF6346213}" srcId="{4A20AF3F-2F61-48EF-8CB4-9D395922991D}" destId="{A3F15E64-00F1-4589-8BA2-F2E4E7DA5607}" srcOrd="0" destOrd="0" parTransId="{FCE14879-7B5F-4A7D-AC82-D983DFFA7C67}" sibTransId="{17BA5F2E-B799-486F-B263-930F34014A1D}"/>
    <dgm:cxn modelId="{466409AA-1380-9F42-B4BE-BB213C3B064D}" type="presOf" srcId="{A3F15E64-00F1-4589-8BA2-F2E4E7DA5607}" destId="{CE694EBE-D498-B042-80A3-9500F4CDBF93}" srcOrd="0" destOrd="0" presId="urn:microsoft.com/office/officeart/2005/8/layout/hierarchy1"/>
    <dgm:cxn modelId="{41A364FB-942A-9E45-8C5D-C2B6DD6AF90D}" type="presOf" srcId="{96878A53-195D-48EF-A0AA-6AC783BFB34C}" destId="{49BEDD19-E02A-5F45-AB61-AC8FBD1F116E}" srcOrd="0" destOrd="0" presId="urn:microsoft.com/office/officeart/2005/8/layout/hierarchy1"/>
    <dgm:cxn modelId="{9134AA50-0867-DD4A-BD52-89D585645668}" type="presParOf" srcId="{8ACC72E2-7990-A44B-AC69-BA54449B16D5}" destId="{22B295BC-5F40-5C46-A676-8724925631B2}" srcOrd="0" destOrd="0" presId="urn:microsoft.com/office/officeart/2005/8/layout/hierarchy1"/>
    <dgm:cxn modelId="{A9353638-076D-9E4A-BD5E-C44481C99DE0}" type="presParOf" srcId="{22B295BC-5F40-5C46-A676-8724925631B2}" destId="{B091B583-DE3F-7343-B574-B162FF1FBB05}" srcOrd="0" destOrd="0" presId="urn:microsoft.com/office/officeart/2005/8/layout/hierarchy1"/>
    <dgm:cxn modelId="{8FD7C89E-EDAF-9540-A941-2282BC5EE2DF}" type="presParOf" srcId="{B091B583-DE3F-7343-B574-B162FF1FBB05}" destId="{F549798E-C4EA-4247-B270-66D850CD76F5}" srcOrd="0" destOrd="0" presId="urn:microsoft.com/office/officeart/2005/8/layout/hierarchy1"/>
    <dgm:cxn modelId="{CA70561D-B803-7446-B095-CABAA8CBD34D}" type="presParOf" srcId="{B091B583-DE3F-7343-B574-B162FF1FBB05}" destId="{CE694EBE-D498-B042-80A3-9500F4CDBF93}" srcOrd="1" destOrd="0" presId="urn:microsoft.com/office/officeart/2005/8/layout/hierarchy1"/>
    <dgm:cxn modelId="{08FD9559-E602-514F-AE0F-E2DCE3E0284C}" type="presParOf" srcId="{22B295BC-5F40-5C46-A676-8724925631B2}" destId="{8144C084-F8F4-7542-AC82-CD51565E7502}" srcOrd="1" destOrd="0" presId="urn:microsoft.com/office/officeart/2005/8/layout/hierarchy1"/>
    <dgm:cxn modelId="{71A5BE79-BF7E-C241-9A1E-B13ACB6B50E8}" type="presParOf" srcId="{8ACC72E2-7990-A44B-AC69-BA54449B16D5}" destId="{1C0E9EBC-428B-7E48-8FA2-23C96889196D}" srcOrd="1" destOrd="0" presId="urn:microsoft.com/office/officeart/2005/8/layout/hierarchy1"/>
    <dgm:cxn modelId="{795FC8AD-08DF-194D-8199-441F7A44EBEE}" type="presParOf" srcId="{1C0E9EBC-428B-7E48-8FA2-23C96889196D}" destId="{36B9979B-610A-334F-8CB1-43E6E25DB4DA}" srcOrd="0" destOrd="0" presId="urn:microsoft.com/office/officeart/2005/8/layout/hierarchy1"/>
    <dgm:cxn modelId="{352347ED-DE33-1248-BF17-DD10A05EAF93}" type="presParOf" srcId="{36B9979B-610A-334F-8CB1-43E6E25DB4DA}" destId="{9B97745F-5F63-384A-82D3-FFE1095C106B}" srcOrd="0" destOrd="0" presId="urn:microsoft.com/office/officeart/2005/8/layout/hierarchy1"/>
    <dgm:cxn modelId="{79B6F1C1-0B2E-1E4C-9803-E1FE4C670866}" type="presParOf" srcId="{36B9979B-610A-334F-8CB1-43E6E25DB4DA}" destId="{49BEDD19-E02A-5F45-AB61-AC8FBD1F116E}" srcOrd="1" destOrd="0" presId="urn:microsoft.com/office/officeart/2005/8/layout/hierarchy1"/>
    <dgm:cxn modelId="{5022B491-09AE-614E-BC02-BC7FD8002201}" type="presParOf" srcId="{1C0E9EBC-428B-7E48-8FA2-23C96889196D}" destId="{CC0878F9-663B-F843-8D78-A3086F4834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02E106-C4B9-4F56-9AAA-93E2882EC1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368ACA-E014-46C8-8961-98E30473D5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Cybersecurity is a global issue, not confined by national borders.</a:t>
          </a:r>
        </a:p>
      </dgm:t>
    </dgm:pt>
    <dgm:pt modelId="{33C54C0C-38B5-45EE-865F-266063F0C853}" type="parTrans" cxnId="{C01C4E2A-08CA-4B8C-BE0E-64F948F60CFD}">
      <dgm:prSet/>
      <dgm:spPr/>
      <dgm:t>
        <a:bodyPr/>
        <a:lstStyle/>
        <a:p>
          <a:endParaRPr lang="en-US"/>
        </a:p>
      </dgm:t>
    </dgm:pt>
    <dgm:pt modelId="{7BC6D67B-D337-4336-9123-274EFF01E03E}" type="sibTrans" cxnId="{C01C4E2A-08CA-4B8C-BE0E-64F948F60CFD}">
      <dgm:prSet/>
      <dgm:spPr/>
      <dgm:t>
        <a:bodyPr/>
        <a:lstStyle/>
        <a:p>
          <a:endParaRPr lang="en-US"/>
        </a:p>
      </dgm:t>
    </dgm:pt>
    <dgm:pt modelId="{08CD1205-CC8D-4F2C-802D-7259992B6C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cyberattacks (e.g., SolarWinds, WannaCry) demonstrate the need for collaboration.</a:t>
          </a:r>
        </a:p>
      </dgm:t>
    </dgm:pt>
    <dgm:pt modelId="{9FAAB169-68E8-4EB4-92D5-F00E5C5BED1A}" type="parTrans" cxnId="{4DABC3D2-E6B6-4296-8F4B-967D1F16EBC3}">
      <dgm:prSet/>
      <dgm:spPr/>
      <dgm:t>
        <a:bodyPr/>
        <a:lstStyle/>
        <a:p>
          <a:endParaRPr lang="en-US"/>
        </a:p>
      </dgm:t>
    </dgm:pt>
    <dgm:pt modelId="{90DCEB8B-FF0A-4A9E-8D25-B52944333B3A}" type="sibTrans" cxnId="{4DABC3D2-E6B6-4296-8F4B-967D1F16EBC3}">
      <dgm:prSet/>
      <dgm:spPr/>
      <dgm:t>
        <a:bodyPr/>
        <a:lstStyle/>
        <a:p>
          <a:endParaRPr lang="en-US"/>
        </a:p>
      </dgm:t>
    </dgm:pt>
    <dgm:pt modelId="{8D18E37D-ED41-491D-B1A1-038AD99D72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Global stability, safety, and economies are increasingly dependent on secure cyber infrastructure.</a:t>
          </a:r>
        </a:p>
      </dgm:t>
    </dgm:pt>
    <dgm:pt modelId="{400E8D43-CD07-4D0D-B129-696EA2BBEDE3}" type="parTrans" cxnId="{D1AA0D34-960F-4326-BD02-73C3A8013E8E}">
      <dgm:prSet/>
      <dgm:spPr/>
      <dgm:t>
        <a:bodyPr/>
        <a:lstStyle/>
        <a:p>
          <a:endParaRPr lang="en-US"/>
        </a:p>
      </dgm:t>
    </dgm:pt>
    <dgm:pt modelId="{AEFEFD9F-2291-4785-8613-B589B8AA5513}" type="sibTrans" cxnId="{D1AA0D34-960F-4326-BD02-73C3A8013E8E}">
      <dgm:prSet/>
      <dgm:spPr/>
      <dgm:t>
        <a:bodyPr/>
        <a:lstStyle/>
        <a:p>
          <a:endParaRPr lang="en-US"/>
        </a:p>
      </dgm:t>
    </dgm:pt>
    <dgm:pt modelId="{C58273B7-609F-4227-9A0E-7951DF89ED66}" type="pres">
      <dgm:prSet presAssocID="{0502E106-C4B9-4F56-9AAA-93E2882EC124}" presName="root" presStyleCnt="0">
        <dgm:presLayoutVars>
          <dgm:dir/>
          <dgm:resizeHandles val="exact"/>
        </dgm:presLayoutVars>
      </dgm:prSet>
      <dgm:spPr/>
    </dgm:pt>
    <dgm:pt modelId="{3FC3736C-CDD2-44CB-8496-D5FE3F27E8C0}" type="pres">
      <dgm:prSet presAssocID="{24368ACA-E014-46C8-8961-98E30473D5DA}" presName="compNode" presStyleCnt="0"/>
      <dgm:spPr/>
    </dgm:pt>
    <dgm:pt modelId="{C3497B31-97CB-45F2-8AB7-E3CCEC2835B9}" type="pres">
      <dgm:prSet presAssocID="{24368ACA-E014-46C8-8961-98E30473D5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7E327DF-C4A8-4FFC-8E00-72F458FEC316}" type="pres">
      <dgm:prSet presAssocID="{24368ACA-E014-46C8-8961-98E30473D5DA}" presName="spaceRect" presStyleCnt="0"/>
      <dgm:spPr/>
    </dgm:pt>
    <dgm:pt modelId="{FD180449-B98D-4157-B055-BA13A4F916FD}" type="pres">
      <dgm:prSet presAssocID="{24368ACA-E014-46C8-8961-98E30473D5DA}" presName="textRect" presStyleLbl="revTx" presStyleIdx="0" presStyleCnt="3">
        <dgm:presLayoutVars>
          <dgm:chMax val="1"/>
          <dgm:chPref val="1"/>
        </dgm:presLayoutVars>
      </dgm:prSet>
      <dgm:spPr/>
    </dgm:pt>
    <dgm:pt modelId="{51E00D8D-71C1-44E6-9B8C-288DF83D3ED3}" type="pres">
      <dgm:prSet presAssocID="{7BC6D67B-D337-4336-9123-274EFF01E03E}" presName="sibTrans" presStyleCnt="0"/>
      <dgm:spPr/>
    </dgm:pt>
    <dgm:pt modelId="{8C2184EC-420F-4629-BB54-5ABB9C83809D}" type="pres">
      <dgm:prSet presAssocID="{08CD1205-CC8D-4F2C-802D-7259992B6CCD}" presName="compNode" presStyleCnt="0"/>
      <dgm:spPr/>
    </dgm:pt>
    <dgm:pt modelId="{65699F40-BF34-4255-B2C3-AC3B7D66BA69}" type="pres">
      <dgm:prSet presAssocID="{08CD1205-CC8D-4F2C-802D-7259992B6C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54E5EA2-9343-4D3C-A5AD-06B6AD049407}" type="pres">
      <dgm:prSet presAssocID="{08CD1205-CC8D-4F2C-802D-7259992B6CCD}" presName="spaceRect" presStyleCnt="0"/>
      <dgm:spPr/>
    </dgm:pt>
    <dgm:pt modelId="{06B80453-268C-46F4-B9B6-5FA0CF19746A}" type="pres">
      <dgm:prSet presAssocID="{08CD1205-CC8D-4F2C-802D-7259992B6CCD}" presName="textRect" presStyleLbl="revTx" presStyleIdx="1" presStyleCnt="3">
        <dgm:presLayoutVars>
          <dgm:chMax val="1"/>
          <dgm:chPref val="1"/>
        </dgm:presLayoutVars>
      </dgm:prSet>
      <dgm:spPr/>
    </dgm:pt>
    <dgm:pt modelId="{6CFDE2D8-2D07-4B9F-BABA-BEABAA6F8925}" type="pres">
      <dgm:prSet presAssocID="{90DCEB8B-FF0A-4A9E-8D25-B52944333B3A}" presName="sibTrans" presStyleCnt="0"/>
      <dgm:spPr/>
    </dgm:pt>
    <dgm:pt modelId="{EC9D6CE8-6EC2-446F-BB80-E862AFFCA4F2}" type="pres">
      <dgm:prSet presAssocID="{8D18E37D-ED41-491D-B1A1-038AD99D72CA}" presName="compNode" presStyleCnt="0"/>
      <dgm:spPr/>
    </dgm:pt>
    <dgm:pt modelId="{83AACFA8-82B5-46C4-BF0E-0844093837CC}" type="pres">
      <dgm:prSet presAssocID="{8D18E37D-ED41-491D-B1A1-038AD99D72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64417FA-8C65-48C2-A200-AB35186918E5}" type="pres">
      <dgm:prSet presAssocID="{8D18E37D-ED41-491D-B1A1-038AD99D72CA}" presName="spaceRect" presStyleCnt="0"/>
      <dgm:spPr/>
    </dgm:pt>
    <dgm:pt modelId="{D205CCAA-D041-4376-9F3E-07B3585404A5}" type="pres">
      <dgm:prSet presAssocID="{8D18E37D-ED41-491D-B1A1-038AD99D72C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DBF711-51C4-448C-86BF-B40BE3EADBF6}" type="presOf" srcId="{8D18E37D-ED41-491D-B1A1-038AD99D72CA}" destId="{D205CCAA-D041-4376-9F3E-07B3585404A5}" srcOrd="0" destOrd="0" presId="urn:microsoft.com/office/officeart/2018/2/layout/IconLabelList"/>
    <dgm:cxn modelId="{C8237413-B0A4-4CF6-9120-B5E1C21CBFC3}" type="presOf" srcId="{24368ACA-E014-46C8-8961-98E30473D5DA}" destId="{FD180449-B98D-4157-B055-BA13A4F916FD}" srcOrd="0" destOrd="0" presId="urn:microsoft.com/office/officeart/2018/2/layout/IconLabelList"/>
    <dgm:cxn modelId="{C01C4E2A-08CA-4B8C-BE0E-64F948F60CFD}" srcId="{0502E106-C4B9-4F56-9AAA-93E2882EC124}" destId="{24368ACA-E014-46C8-8961-98E30473D5DA}" srcOrd="0" destOrd="0" parTransId="{33C54C0C-38B5-45EE-865F-266063F0C853}" sibTransId="{7BC6D67B-D337-4336-9123-274EFF01E03E}"/>
    <dgm:cxn modelId="{D1AA0D34-960F-4326-BD02-73C3A8013E8E}" srcId="{0502E106-C4B9-4F56-9AAA-93E2882EC124}" destId="{8D18E37D-ED41-491D-B1A1-038AD99D72CA}" srcOrd="2" destOrd="0" parTransId="{400E8D43-CD07-4D0D-B129-696EA2BBEDE3}" sibTransId="{AEFEFD9F-2291-4785-8613-B589B8AA5513}"/>
    <dgm:cxn modelId="{188A8F51-E438-49E3-9EA7-83908E961C89}" type="presOf" srcId="{0502E106-C4B9-4F56-9AAA-93E2882EC124}" destId="{C58273B7-609F-4227-9A0E-7951DF89ED66}" srcOrd="0" destOrd="0" presId="urn:microsoft.com/office/officeart/2018/2/layout/IconLabelList"/>
    <dgm:cxn modelId="{AD3A27C1-250C-4370-BCE2-E01FE34D1158}" type="presOf" srcId="{08CD1205-CC8D-4F2C-802D-7259992B6CCD}" destId="{06B80453-268C-46F4-B9B6-5FA0CF19746A}" srcOrd="0" destOrd="0" presId="urn:microsoft.com/office/officeart/2018/2/layout/IconLabelList"/>
    <dgm:cxn modelId="{4DABC3D2-E6B6-4296-8F4B-967D1F16EBC3}" srcId="{0502E106-C4B9-4F56-9AAA-93E2882EC124}" destId="{08CD1205-CC8D-4F2C-802D-7259992B6CCD}" srcOrd="1" destOrd="0" parTransId="{9FAAB169-68E8-4EB4-92D5-F00E5C5BED1A}" sibTransId="{90DCEB8B-FF0A-4A9E-8D25-B52944333B3A}"/>
    <dgm:cxn modelId="{76C1C80F-1BD1-4297-8BB4-EC92C94176BD}" type="presParOf" srcId="{C58273B7-609F-4227-9A0E-7951DF89ED66}" destId="{3FC3736C-CDD2-44CB-8496-D5FE3F27E8C0}" srcOrd="0" destOrd="0" presId="urn:microsoft.com/office/officeart/2018/2/layout/IconLabelList"/>
    <dgm:cxn modelId="{19835A5E-5A06-4FE7-9076-CA64D914DDDE}" type="presParOf" srcId="{3FC3736C-CDD2-44CB-8496-D5FE3F27E8C0}" destId="{C3497B31-97CB-45F2-8AB7-E3CCEC2835B9}" srcOrd="0" destOrd="0" presId="urn:microsoft.com/office/officeart/2018/2/layout/IconLabelList"/>
    <dgm:cxn modelId="{C472BBF2-1962-4D08-9574-83452385ABB9}" type="presParOf" srcId="{3FC3736C-CDD2-44CB-8496-D5FE3F27E8C0}" destId="{47E327DF-C4A8-4FFC-8E00-72F458FEC316}" srcOrd="1" destOrd="0" presId="urn:microsoft.com/office/officeart/2018/2/layout/IconLabelList"/>
    <dgm:cxn modelId="{356AAF78-9C62-422E-BAF8-673A09766DD9}" type="presParOf" srcId="{3FC3736C-CDD2-44CB-8496-D5FE3F27E8C0}" destId="{FD180449-B98D-4157-B055-BA13A4F916FD}" srcOrd="2" destOrd="0" presId="urn:microsoft.com/office/officeart/2018/2/layout/IconLabelList"/>
    <dgm:cxn modelId="{C83DB101-73CE-46F0-87DA-45160044FE8A}" type="presParOf" srcId="{C58273B7-609F-4227-9A0E-7951DF89ED66}" destId="{51E00D8D-71C1-44E6-9B8C-288DF83D3ED3}" srcOrd="1" destOrd="0" presId="urn:microsoft.com/office/officeart/2018/2/layout/IconLabelList"/>
    <dgm:cxn modelId="{09624DCE-4C8D-414A-9456-31928FA18A6F}" type="presParOf" srcId="{C58273B7-609F-4227-9A0E-7951DF89ED66}" destId="{8C2184EC-420F-4629-BB54-5ABB9C83809D}" srcOrd="2" destOrd="0" presId="urn:microsoft.com/office/officeart/2018/2/layout/IconLabelList"/>
    <dgm:cxn modelId="{6CB9EED8-5687-4BC3-845A-DDE9275D791F}" type="presParOf" srcId="{8C2184EC-420F-4629-BB54-5ABB9C83809D}" destId="{65699F40-BF34-4255-B2C3-AC3B7D66BA69}" srcOrd="0" destOrd="0" presId="urn:microsoft.com/office/officeart/2018/2/layout/IconLabelList"/>
    <dgm:cxn modelId="{C9CFEC4D-9A5D-4556-952A-9F1A65C89B78}" type="presParOf" srcId="{8C2184EC-420F-4629-BB54-5ABB9C83809D}" destId="{D54E5EA2-9343-4D3C-A5AD-06B6AD049407}" srcOrd="1" destOrd="0" presId="urn:microsoft.com/office/officeart/2018/2/layout/IconLabelList"/>
    <dgm:cxn modelId="{2B6A62D7-2FB3-4719-B05F-0925BFEC1266}" type="presParOf" srcId="{8C2184EC-420F-4629-BB54-5ABB9C83809D}" destId="{06B80453-268C-46F4-B9B6-5FA0CF19746A}" srcOrd="2" destOrd="0" presId="urn:microsoft.com/office/officeart/2018/2/layout/IconLabelList"/>
    <dgm:cxn modelId="{CEBAE353-7C94-47AF-8B19-58D5D4F8A604}" type="presParOf" srcId="{C58273B7-609F-4227-9A0E-7951DF89ED66}" destId="{6CFDE2D8-2D07-4B9F-BABA-BEABAA6F8925}" srcOrd="3" destOrd="0" presId="urn:microsoft.com/office/officeart/2018/2/layout/IconLabelList"/>
    <dgm:cxn modelId="{58C98CBB-2FE8-4D83-9D4D-1AA1A83EA1DF}" type="presParOf" srcId="{C58273B7-609F-4227-9A0E-7951DF89ED66}" destId="{EC9D6CE8-6EC2-446F-BB80-E862AFFCA4F2}" srcOrd="4" destOrd="0" presId="urn:microsoft.com/office/officeart/2018/2/layout/IconLabelList"/>
    <dgm:cxn modelId="{47A819AC-E77F-4154-8FC1-0BC8B1B519E5}" type="presParOf" srcId="{EC9D6CE8-6EC2-446F-BB80-E862AFFCA4F2}" destId="{83AACFA8-82B5-46C4-BF0E-0844093837CC}" srcOrd="0" destOrd="0" presId="urn:microsoft.com/office/officeart/2018/2/layout/IconLabelList"/>
    <dgm:cxn modelId="{A8930507-BB70-427B-92E8-38B269EBC299}" type="presParOf" srcId="{EC9D6CE8-6EC2-446F-BB80-E862AFFCA4F2}" destId="{764417FA-8C65-48C2-A200-AB35186918E5}" srcOrd="1" destOrd="0" presId="urn:microsoft.com/office/officeart/2018/2/layout/IconLabelList"/>
    <dgm:cxn modelId="{B34FB8F8-4095-420B-9AEB-F7D0436332B3}" type="presParOf" srcId="{EC9D6CE8-6EC2-446F-BB80-E862AFFCA4F2}" destId="{D205CCAA-D041-4376-9F3E-07B3585404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479EA8-9813-446B-94AB-0B009BE776D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7CBF5E-E5BE-4289-9E67-E33CF8FB0838}">
      <dgm:prSet/>
      <dgm:spPr/>
      <dgm:t>
        <a:bodyPr/>
        <a:lstStyle/>
        <a:p>
          <a:r>
            <a:rPr lang="en-US"/>
            <a:t>Qualitative analysis of scholarly articles, government documents, think tank reports.</a:t>
          </a:r>
        </a:p>
      </dgm:t>
    </dgm:pt>
    <dgm:pt modelId="{ADD703D4-13B0-48C6-91DD-93BC6EA830B5}" type="parTrans" cxnId="{BE4FE818-81C7-4B60-A1A4-80AD3E563753}">
      <dgm:prSet/>
      <dgm:spPr/>
      <dgm:t>
        <a:bodyPr/>
        <a:lstStyle/>
        <a:p>
          <a:endParaRPr lang="en-US"/>
        </a:p>
      </dgm:t>
    </dgm:pt>
    <dgm:pt modelId="{A6CE6DDB-2A12-431C-A3E6-787A7B098647}" type="sibTrans" cxnId="{BE4FE818-81C7-4B60-A1A4-80AD3E563753}">
      <dgm:prSet/>
      <dgm:spPr/>
      <dgm:t>
        <a:bodyPr/>
        <a:lstStyle/>
        <a:p>
          <a:endParaRPr lang="en-US"/>
        </a:p>
      </dgm:t>
    </dgm:pt>
    <dgm:pt modelId="{FC11F281-29BC-4907-A2DD-8A60AFC34EF7}">
      <dgm:prSet/>
      <dgm:spPr/>
      <dgm:t>
        <a:bodyPr/>
        <a:lstStyle/>
        <a:p>
          <a:r>
            <a:rPr lang="en-US"/>
            <a:t>Cross-cultural dialogue with CNU peers on cybersecurity systems and values.</a:t>
          </a:r>
        </a:p>
      </dgm:t>
    </dgm:pt>
    <dgm:pt modelId="{5A0D5E15-AC8B-4B8B-B0ED-D9B4E773E6D9}" type="parTrans" cxnId="{E7559990-69A6-4948-8A83-75FDE2A83D97}">
      <dgm:prSet/>
      <dgm:spPr/>
      <dgm:t>
        <a:bodyPr/>
        <a:lstStyle/>
        <a:p>
          <a:endParaRPr lang="en-US"/>
        </a:p>
      </dgm:t>
    </dgm:pt>
    <dgm:pt modelId="{90E7FC13-38D3-4CC9-9F5D-0C2B5EA4C7DE}" type="sibTrans" cxnId="{E7559990-69A6-4948-8A83-75FDE2A83D97}">
      <dgm:prSet/>
      <dgm:spPr/>
      <dgm:t>
        <a:bodyPr/>
        <a:lstStyle/>
        <a:p>
          <a:endParaRPr lang="en-US"/>
        </a:p>
      </dgm:t>
    </dgm:pt>
    <dgm:pt modelId="{484E2715-5245-4096-8624-D04BCD290DBD}">
      <dgm:prSet/>
      <dgm:spPr/>
      <dgm:t>
        <a:bodyPr/>
        <a:lstStyle/>
        <a:p>
          <a:r>
            <a:rPr lang="en-US"/>
            <a:t>Comparative analysis of Western vs. Chinese approaches to cybersecurity.</a:t>
          </a:r>
        </a:p>
      </dgm:t>
    </dgm:pt>
    <dgm:pt modelId="{54527D8B-0721-43F9-AF0C-728708475686}" type="parTrans" cxnId="{BFAB0EAE-94A3-40FE-9C50-9992886ACC27}">
      <dgm:prSet/>
      <dgm:spPr/>
      <dgm:t>
        <a:bodyPr/>
        <a:lstStyle/>
        <a:p>
          <a:endParaRPr lang="en-US"/>
        </a:p>
      </dgm:t>
    </dgm:pt>
    <dgm:pt modelId="{30E89568-EE1B-484B-81DB-48BA4DCF5F26}" type="sibTrans" cxnId="{BFAB0EAE-94A3-40FE-9C50-9992886ACC27}">
      <dgm:prSet/>
      <dgm:spPr/>
      <dgm:t>
        <a:bodyPr/>
        <a:lstStyle/>
        <a:p>
          <a:endParaRPr lang="en-US"/>
        </a:p>
      </dgm:t>
    </dgm:pt>
    <dgm:pt modelId="{50BF686C-1739-E240-8ED8-1FF4CC8896D9}" type="pres">
      <dgm:prSet presAssocID="{5A479EA8-9813-446B-94AB-0B009BE776D1}" presName="cycle" presStyleCnt="0">
        <dgm:presLayoutVars>
          <dgm:dir/>
          <dgm:resizeHandles val="exact"/>
        </dgm:presLayoutVars>
      </dgm:prSet>
      <dgm:spPr/>
    </dgm:pt>
    <dgm:pt modelId="{8ADD481F-4D73-9342-88FE-8A795B2DAEB4}" type="pres">
      <dgm:prSet presAssocID="{4F7CBF5E-E5BE-4289-9E67-E33CF8FB0838}" presName="node" presStyleLbl="node1" presStyleIdx="0" presStyleCnt="3">
        <dgm:presLayoutVars>
          <dgm:bulletEnabled val="1"/>
        </dgm:presLayoutVars>
      </dgm:prSet>
      <dgm:spPr/>
    </dgm:pt>
    <dgm:pt modelId="{2C43671A-9378-C34D-88CE-EF4ADC7A422E}" type="pres">
      <dgm:prSet presAssocID="{4F7CBF5E-E5BE-4289-9E67-E33CF8FB0838}" presName="spNode" presStyleCnt="0"/>
      <dgm:spPr/>
    </dgm:pt>
    <dgm:pt modelId="{FCA20481-D723-6745-AA36-23C484249388}" type="pres">
      <dgm:prSet presAssocID="{A6CE6DDB-2A12-431C-A3E6-787A7B098647}" presName="sibTrans" presStyleLbl="sibTrans1D1" presStyleIdx="0" presStyleCnt="3"/>
      <dgm:spPr/>
    </dgm:pt>
    <dgm:pt modelId="{B2321CB6-4310-E74A-AEBE-C08C68BB3510}" type="pres">
      <dgm:prSet presAssocID="{FC11F281-29BC-4907-A2DD-8A60AFC34EF7}" presName="node" presStyleLbl="node1" presStyleIdx="1" presStyleCnt="3">
        <dgm:presLayoutVars>
          <dgm:bulletEnabled val="1"/>
        </dgm:presLayoutVars>
      </dgm:prSet>
      <dgm:spPr/>
    </dgm:pt>
    <dgm:pt modelId="{E2FEE178-7285-8047-A43E-BC05D28778D5}" type="pres">
      <dgm:prSet presAssocID="{FC11F281-29BC-4907-A2DD-8A60AFC34EF7}" presName="spNode" presStyleCnt="0"/>
      <dgm:spPr/>
    </dgm:pt>
    <dgm:pt modelId="{75830186-284C-3F43-84CF-5FCE0A3CEEEA}" type="pres">
      <dgm:prSet presAssocID="{90E7FC13-38D3-4CC9-9F5D-0C2B5EA4C7DE}" presName="sibTrans" presStyleLbl="sibTrans1D1" presStyleIdx="1" presStyleCnt="3"/>
      <dgm:spPr/>
    </dgm:pt>
    <dgm:pt modelId="{63AA7DB9-87E2-054C-A646-F1FFB78578D3}" type="pres">
      <dgm:prSet presAssocID="{484E2715-5245-4096-8624-D04BCD290DBD}" presName="node" presStyleLbl="node1" presStyleIdx="2" presStyleCnt="3">
        <dgm:presLayoutVars>
          <dgm:bulletEnabled val="1"/>
        </dgm:presLayoutVars>
      </dgm:prSet>
      <dgm:spPr/>
    </dgm:pt>
    <dgm:pt modelId="{A6428163-C748-D14D-8498-28B55BECB0C8}" type="pres">
      <dgm:prSet presAssocID="{484E2715-5245-4096-8624-D04BCD290DBD}" presName="spNode" presStyleCnt="0"/>
      <dgm:spPr/>
    </dgm:pt>
    <dgm:pt modelId="{49D96AE9-71F0-E34E-9D1A-0F6A5F5C0596}" type="pres">
      <dgm:prSet presAssocID="{30E89568-EE1B-484B-81DB-48BA4DCF5F26}" presName="sibTrans" presStyleLbl="sibTrans1D1" presStyleIdx="2" presStyleCnt="3"/>
      <dgm:spPr/>
    </dgm:pt>
  </dgm:ptLst>
  <dgm:cxnLst>
    <dgm:cxn modelId="{876B480B-EBF7-BE4A-9BD7-010382F2EE82}" type="presOf" srcId="{A6CE6DDB-2A12-431C-A3E6-787A7B098647}" destId="{FCA20481-D723-6745-AA36-23C484249388}" srcOrd="0" destOrd="0" presId="urn:microsoft.com/office/officeart/2005/8/layout/cycle5"/>
    <dgm:cxn modelId="{BE4FE818-81C7-4B60-A1A4-80AD3E563753}" srcId="{5A479EA8-9813-446B-94AB-0B009BE776D1}" destId="{4F7CBF5E-E5BE-4289-9E67-E33CF8FB0838}" srcOrd="0" destOrd="0" parTransId="{ADD703D4-13B0-48C6-91DD-93BC6EA830B5}" sibTransId="{A6CE6DDB-2A12-431C-A3E6-787A7B098647}"/>
    <dgm:cxn modelId="{3BC7C43D-7370-5741-B0D0-0E1889B1CA58}" type="presOf" srcId="{484E2715-5245-4096-8624-D04BCD290DBD}" destId="{63AA7DB9-87E2-054C-A646-F1FFB78578D3}" srcOrd="0" destOrd="0" presId="urn:microsoft.com/office/officeart/2005/8/layout/cycle5"/>
    <dgm:cxn modelId="{5EDA8F40-5E04-F147-8269-254DAF1AF6E0}" type="presOf" srcId="{FC11F281-29BC-4907-A2DD-8A60AFC34EF7}" destId="{B2321CB6-4310-E74A-AEBE-C08C68BB3510}" srcOrd="0" destOrd="0" presId="urn:microsoft.com/office/officeart/2005/8/layout/cycle5"/>
    <dgm:cxn modelId="{BAC0A154-E426-4940-B2E8-EC1F326C868B}" type="presOf" srcId="{5A479EA8-9813-446B-94AB-0B009BE776D1}" destId="{50BF686C-1739-E240-8ED8-1FF4CC8896D9}" srcOrd="0" destOrd="0" presId="urn:microsoft.com/office/officeart/2005/8/layout/cycle5"/>
    <dgm:cxn modelId="{CA3AEC83-F315-FC48-A914-76366F5D54EA}" type="presOf" srcId="{30E89568-EE1B-484B-81DB-48BA4DCF5F26}" destId="{49D96AE9-71F0-E34E-9D1A-0F6A5F5C0596}" srcOrd="0" destOrd="0" presId="urn:microsoft.com/office/officeart/2005/8/layout/cycle5"/>
    <dgm:cxn modelId="{E7559990-69A6-4948-8A83-75FDE2A83D97}" srcId="{5A479EA8-9813-446B-94AB-0B009BE776D1}" destId="{FC11F281-29BC-4907-A2DD-8A60AFC34EF7}" srcOrd="1" destOrd="0" parTransId="{5A0D5E15-AC8B-4B8B-B0ED-D9B4E773E6D9}" sibTransId="{90E7FC13-38D3-4CC9-9F5D-0C2B5EA4C7DE}"/>
    <dgm:cxn modelId="{BFAB0EAE-94A3-40FE-9C50-9992886ACC27}" srcId="{5A479EA8-9813-446B-94AB-0B009BE776D1}" destId="{484E2715-5245-4096-8624-D04BCD290DBD}" srcOrd="2" destOrd="0" parTransId="{54527D8B-0721-43F9-AF0C-728708475686}" sibTransId="{30E89568-EE1B-484B-81DB-48BA4DCF5F26}"/>
    <dgm:cxn modelId="{07FABFB8-3DCE-974A-ABDA-A3AB36890166}" type="presOf" srcId="{90E7FC13-38D3-4CC9-9F5D-0C2B5EA4C7DE}" destId="{75830186-284C-3F43-84CF-5FCE0A3CEEEA}" srcOrd="0" destOrd="0" presId="urn:microsoft.com/office/officeart/2005/8/layout/cycle5"/>
    <dgm:cxn modelId="{637BFCF0-C69C-AC4D-A81B-9A23345F3EBE}" type="presOf" srcId="{4F7CBF5E-E5BE-4289-9E67-E33CF8FB0838}" destId="{8ADD481F-4D73-9342-88FE-8A795B2DAEB4}" srcOrd="0" destOrd="0" presId="urn:microsoft.com/office/officeart/2005/8/layout/cycle5"/>
    <dgm:cxn modelId="{2765DC7C-D34F-E449-A96F-29DE935D409C}" type="presParOf" srcId="{50BF686C-1739-E240-8ED8-1FF4CC8896D9}" destId="{8ADD481F-4D73-9342-88FE-8A795B2DAEB4}" srcOrd="0" destOrd="0" presId="urn:microsoft.com/office/officeart/2005/8/layout/cycle5"/>
    <dgm:cxn modelId="{EF5A7DD3-500E-CB4E-99B2-003932699D0A}" type="presParOf" srcId="{50BF686C-1739-E240-8ED8-1FF4CC8896D9}" destId="{2C43671A-9378-C34D-88CE-EF4ADC7A422E}" srcOrd="1" destOrd="0" presId="urn:microsoft.com/office/officeart/2005/8/layout/cycle5"/>
    <dgm:cxn modelId="{EE3466EB-983A-7A4F-9791-9CF95637B242}" type="presParOf" srcId="{50BF686C-1739-E240-8ED8-1FF4CC8896D9}" destId="{FCA20481-D723-6745-AA36-23C484249388}" srcOrd="2" destOrd="0" presId="urn:microsoft.com/office/officeart/2005/8/layout/cycle5"/>
    <dgm:cxn modelId="{C287818D-9FBE-6F48-9982-5E46CA6F1B34}" type="presParOf" srcId="{50BF686C-1739-E240-8ED8-1FF4CC8896D9}" destId="{B2321CB6-4310-E74A-AEBE-C08C68BB3510}" srcOrd="3" destOrd="0" presId="urn:microsoft.com/office/officeart/2005/8/layout/cycle5"/>
    <dgm:cxn modelId="{F4A5D1B1-97F6-E846-92C2-2C81B281236C}" type="presParOf" srcId="{50BF686C-1739-E240-8ED8-1FF4CC8896D9}" destId="{E2FEE178-7285-8047-A43E-BC05D28778D5}" srcOrd="4" destOrd="0" presId="urn:microsoft.com/office/officeart/2005/8/layout/cycle5"/>
    <dgm:cxn modelId="{B7F19C0E-2567-DA49-A585-F4E6325F4CB3}" type="presParOf" srcId="{50BF686C-1739-E240-8ED8-1FF4CC8896D9}" destId="{75830186-284C-3F43-84CF-5FCE0A3CEEEA}" srcOrd="5" destOrd="0" presId="urn:microsoft.com/office/officeart/2005/8/layout/cycle5"/>
    <dgm:cxn modelId="{00A1411C-C472-FF47-AC57-43D04D8E10C1}" type="presParOf" srcId="{50BF686C-1739-E240-8ED8-1FF4CC8896D9}" destId="{63AA7DB9-87E2-054C-A646-F1FFB78578D3}" srcOrd="6" destOrd="0" presId="urn:microsoft.com/office/officeart/2005/8/layout/cycle5"/>
    <dgm:cxn modelId="{F9E3F424-ACEC-E341-9D59-CF7E7CB1F412}" type="presParOf" srcId="{50BF686C-1739-E240-8ED8-1FF4CC8896D9}" destId="{A6428163-C748-D14D-8498-28B55BECB0C8}" srcOrd="7" destOrd="0" presId="urn:microsoft.com/office/officeart/2005/8/layout/cycle5"/>
    <dgm:cxn modelId="{BAB1545F-2552-114A-A0FE-554E60B6D8FB}" type="presParOf" srcId="{50BF686C-1739-E240-8ED8-1FF4CC8896D9}" destId="{49D96AE9-71F0-E34E-9D1A-0F6A5F5C059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EC5AC-B133-4B14-9371-1D89D80F5D6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6F3917-0B31-4B41-8B2E-665D418D22CD}">
      <dgm:prSet/>
      <dgm:spPr/>
      <dgm:t>
        <a:bodyPr/>
        <a:lstStyle/>
        <a:p>
          <a:r>
            <a:rPr lang="en-US"/>
            <a:t>Trust and transparency are critical but often lacking.</a:t>
          </a:r>
        </a:p>
      </dgm:t>
    </dgm:pt>
    <dgm:pt modelId="{EC589239-2FE3-4473-9F75-645A4AF15B60}" type="parTrans" cxnId="{712271C4-80B4-4895-9BEF-EF63339206C7}">
      <dgm:prSet/>
      <dgm:spPr/>
      <dgm:t>
        <a:bodyPr/>
        <a:lstStyle/>
        <a:p>
          <a:endParaRPr lang="en-US"/>
        </a:p>
      </dgm:t>
    </dgm:pt>
    <dgm:pt modelId="{7B9E3669-0595-4CCB-9080-A9E6C542E002}" type="sibTrans" cxnId="{712271C4-80B4-4895-9BEF-EF63339206C7}">
      <dgm:prSet/>
      <dgm:spPr/>
      <dgm:t>
        <a:bodyPr/>
        <a:lstStyle/>
        <a:p>
          <a:endParaRPr lang="en-US"/>
        </a:p>
      </dgm:t>
    </dgm:pt>
    <dgm:pt modelId="{7191E2EC-61FB-4564-B7AE-33FCEF163D61}">
      <dgm:prSet/>
      <dgm:spPr/>
      <dgm:t>
        <a:bodyPr/>
        <a:lstStyle/>
        <a:p>
          <a:r>
            <a:rPr lang="en-US"/>
            <a:t>Legal/regulatory differences hinder cooperation.</a:t>
          </a:r>
        </a:p>
      </dgm:t>
    </dgm:pt>
    <dgm:pt modelId="{5B0DF5E4-A948-4BE0-A0CE-2FF00E347DBB}" type="parTrans" cxnId="{DC5EEFB9-6EFF-4374-AB98-91CE0E2C5D95}">
      <dgm:prSet/>
      <dgm:spPr/>
      <dgm:t>
        <a:bodyPr/>
        <a:lstStyle/>
        <a:p>
          <a:endParaRPr lang="en-US"/>
        </a:p>
      </dgm:t>
    </dgm:pt>
    <dgm:pt modelId="{6CFE116C-BA73-403F-B78E-EF2E1B6214EB}" type="sibTrans" cxnId="{DC5EEFB9-6EFF-4374-AB98-91CE0E2C5D95}">
      <dgm:prSet/>
      <dgm:spPr/>
      <dgm:t>
        <a:bodyPr/>
        <a:lstStyle/>
        <a:p>
          <a:endParaRPr lang="en-US"/>
        </a:p>
      </dgm:t>
    </dgm:pt>
    <dgm:pt modelId="{2E0C73C3-A1D9-4EE2-B2B0-99022213CD1F}">
      <dgm:prSet/>
      <dgm:spPr/>
      <dgm:t>
        <a:bodyPr/>
        <a:lstStyle/>
        <a:p>
          <a:r>
            <a:rPr lang="en-US"/>
            <a:t>Multilateral initiatives like NATO CCDCOE, UN GGE, and Five Eyes show promise.</a:t>
          </a:r>
        </a:p>
      </dgm:t>
    </dgm:pt>
    <dgm:pt modelId="{89F74FCC-92C1-40F8-B272-A2C950C6B813}" type="parTrans" cxnId="{12A587D5-46F1-447B-9A7E-1FABE26A7CE8}">
      <dgm:prSet/>
      <dgm:spPr/>
      <dgm:t>
        <a:bodyPr/>
        <a:lstStyle/>
        <a:p>
          <a:endParaRPr lang="en-US"/>
        </a:p>
      </dgm:t>
    </dgm:pt>
    <dgm:pt modelId="{1AABE6F7-6EB8-4389-B7F5-7A65F9570694}" type="sibTrans" cxnId="{12A587D5-46F1-447B-9A7E-1FABE26A7CE8}">
      <dgm:prSet/>
      <dgm:spPr/>
      <dgm:t>
        <a:bodyPr/>
        <a:lstStyle/>
        <a:p>
          <a:endParaRPr lang="en-US"/>
        </a:p>
      </dgm:t>
    </dgm:pt>
    <dgm:pt modelId="{9D10FE54-0110-446B-8F0E-5F0335500C97}">
      <dgm:prSet/>
      <dgm:spPr/>
      <dgm:t>
        <a:bodyPr/>
        <a:lstStyle/>
        <a:p>
          <a:r>
            <a:rPr lang="en-US"/>
            <a:t>Cyber threats like AI malware and quantum computing require proactive global strategies.</a:t>
          </a:r>
        </a:p>
      </dgm:t>
    </dgm:pt>
    <dgm:pt modelId="{5C2271E2-5D41-4D6F-8772-F13456F07836}" type="parTrans" cxnId="{90C4A77C-1757-4D4B-BF3F-705BC3C437E0}">
      <dgm:prSet/>
      <dgm:spPr/>
      <dgm:t>
        <a:bodyPr/>
        <a:lstStyle/>
        <a:p>
          <a:endParaRPr lang="en-US"/>
        </a:p>
      </dgm:t>
    </dgm:pt>
    <dgm:pt modelId="{45E7CE02-18CA-4334-944D-9A5E641EA385}" type="sibTrans" cxnId="{90C4A77C-1757-4D4B-BF3F-705BC3C437E0}">
      <dgm:prSet/>
      <dgm:spPr/>
      <dgm:t>
        <a:bodyPr/>
        <a:lstStyle/>
        <a:p>
          <a:endParaRPr lang="en-US"/>
        </a:p>
      </dgm:t>
    </dgm:pt>
    <dgm:pt modelId="{73CEC7B8-84B1-774A-99B8-3EC7D08E4918}" type="pres">
      <dgm:prSet presAssocID="{FE9EC5AC-B133-4B14-9371-1D89D80F5D6C}" presName="outerComposite" presStyleCnt="0">
        <dgm:presLayoutVars>
          <dgm:chMax val="5"/>
          <dgm:dir/>
          <dgm:resizeHandles val="exact"/>
        </dgm:presLayoutVars>
      </dgm:prSet>
      <dgm:spPr/>
    </dgm:pt>
    <dgm:pt modelId="{14911E17-6C2C-1A4D-8F61-DBC22E07ECF7}" type="pres">
      <dgm:prSet presAssocID="{FE9EC5AC-B133-4B14-9371-1D89D80F5D6C}" presName="dummyMaxCanvas" presStyleCnt="0">
        <dgm:presLayoutVars/>
      </dgm:prSet>
      <dgm:spPr/>
    </dgm:pt>
    <dgm:pt modelId="{1D8AAD1C-8483-9749-9A1D-4C2A91A70578}" type="pres">
      <dgm:prSet presAssocID="{FE9EC5AC-B133-4B14-9371-1D89D80F5D6C}" presName="FourNodes_1" presStyleLbl="node1" presStyleIdx="0" presStyleCnt="4">
        <dgm:presLayoutVars>
          <dgm:bulletEnabled val="1"/>
        </dgm:presLayoutVars>
      </dgm:prSet>
      <dgm:spPr/>
    </dgm:pt>
    <dgm:pt modelId="{396FAE16-065C-B64A-9DD0-AC550E6C012C}" type="pres">
      <dgm:prSet presAssocID="{FE9EC5AC-B133-4B14-9371-1D89D80F5D6C}" presName="FourNodes_2" presStyleLbl="node1" presStyleIdx="1" presStyleCnt="4">
        <dgm:presLayoutVars>
          <dgm:bulletEnabled val="1"/>
        </dgm:presLayoutVars>
      </dgm:prSet>
      <dgm:spPr/>
    </dgm:pt>
    <dgm:pt modelId="{3412A60D-5AD6-1943-8008-476D4AE1B8A6}" type="pres">
      <dgm:prSet presAssocID="{FE9EC5AC-B133-4B14-9371-1D89D80F5D6C}" presName="FourNodes_3" presStyleLbl="node1" presStyleIdx="2" presStyleCnt="4">
        <dgm:presLayoutVars>
          <dgm:bulletEnabled val="1"/>
        </dgm:presLayoutVars>
      </dgm:prSet>
      <dgm:spPr/>
    </dgm:pt>
    <dgm:pt modelId="{AE5C4D36-F388-B44D-BE19-9095A73AE839}" type="pres">
      <dgm:prSet presAssocID="{FE9EC5AC-B133-4B14-9371-1D89D80F5D6C}" presName="FourNodes_4" presStyleLbl="node1" presStyleIdx="3" presStyleCnt="4">
        <dgm:presLayoutVars>
          <dgm:bulletEnabled val="1"/>
        </dgm:presLayoutVars>
      </dgm:prSet>
      <dgm:spPr/>
    </dgm:pt>
    <dgm:pt modelId="{7399523A-1E20-DE42-A07D-2311D03CF957}" type="pres">
      <dgm:prSet presAssocID="{FE9EC5AC-B133-4B14-9371-1D89D80F5D6C}" presName="FourConn_1-2" presStyleLbl="fgAccFollowNode1" presStyleIdx="0" presStyleCnt="3">
        <dgm:presLayoutVars>
          <dgm:bulletEnabled val="1"/>
        </dgm:presLayoutVars>
      </dgm:prSet>
      <dgm:spPr/>
    </dgm:pt>
    <dgm:pt modelId="{FAE373CF-02F9-2B4B-B3BA-634F6EE100C9}" type="pres">
      <dgm:prSet presAssocID="{FE9EC5AC-B133-4B14-9371-1D89D80F5D6C}" presName="FourConn_2-3" presStyleLbl="fgAccFollowNode1" presStyleIdx="1" presStyleCnt="3">
        <dgm:presLayoutVars>
          <dgm:bulletEnabled val="1"/>
        </dgm:presLayoutVars>
      </dgm:prSet>
      <dgm:spPr/>
    </dgm:pt>
    <dgm:pt modelId="{28C61A5C-D3DE-C543-8A71-418DF39F545E}" type="pres">
      <dgm:prSet presAssocID="{FE9EC5AC-B133-4B14-9371-1D89D80F5D6C}" presName="FourConn_3-4" presStyleLbl="fgAccFollowNode1" presStyleIdx="2" presStyleCnt="3">
        <dgm:presLayoutVars>
          <dgm:bulletEnabled val="1"/>
        </dgm:presLayoutVars>
      </dgm:prSet>
      <dgm:spPr/>
    </dgm:pt>
    <dgm:pt modelId="{5B5AB13C-1FB5-3F40-9DC1-B4BA354041CD}" type="pres">
      <dgm:prSet presAssocID="{FE9EC5AC-B133-4B14-9371-1D89D80F5D6C}" presName="FourNodes_1_text" presStyleLbl="node1" presStyleIdx="3" presStyleCnt="4">
        <dgm:presLayoutVars>
          <dgm:bulletEnabled val="1"/>
        </dgm:presLayoutVars>
      </dgm:prSet>
      <dgm:spPr/>
    </dgm:pt>
    <dgm:pt modelId="{F0826912-FF93-5249-AC22-0DDF34963D81}" type="pres">
      <dgm:prSet presAssocID="{FE9EC5AC-B133-4B14-9371-1D89D80F5D6C}" presName="FourNodes_2_text" presStyleLbl="node1" presStyleIdx="3" presStyleCnt="4">
        <dgm:presLayoutVars>
          <dgm:bulletEnabled val="1"/>
        </dgm:presLayoutVars>
      </dgm:prSet>
      <dgm:spPr/>
    </dgm:pt>
    <dgm:pt modelId="{397D1D71-48D1-124E-9B48-70A8BF386F54}" type="pres">
      <dgm:prSet presAssocID="{FE9EC5AC-B133-4B14-9371-1D89D80F5D6C}" presName="FourNodes_3_text" presStyleLbl="node1" presStyleIdx="3" presStyleCnt="4">
        <dgm:presLayoutVars>
          <dgm:bulletEnabled val="1"/>
        </dgm:presLayoutVars>
      </dgm:prSet>
      <dgm:spPr/>
    </dgm:pt>
    <dgm:pt modelId="{03B3DA87-CA05-554E-AC64-F45450451E10}" type="pres">
      <dgm:prSet presAssocID="{FE9EC5AC-B133-4B14-9371-1D89D80F5D6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E7B5C0F-406C-5A4D-A85B-8AE11C114DE7}" type="presOf" srcId="{FF6F3917-0B31-4B41-8B2E-665D418D22CD}" destId="{5B5AB13C-1FB5-3F40-9DC1-B4BA354041CD}" srcOrd="1" destOrd="0" presId="urn:microsoft.com/office/officeart/2005/8/layout/vProcess5"/>
    <dgm:cxn modelId="{778BAD31-D44F-EA49-8D8E-977C0C175E08}" type="presOf" srcId="{1AABE6F7-6EB8-4389-B7F5-7A65F9570694}" destId="{28C61A5C-D3DE-C543-8A71-418DF39F545E}" srcOrd="0" destOrd="0" presId="urn:microsoft.com/office/officeart/2005/8/layout/vProcess5"/>
    <dgm:cxn modelId="{0528294B-DA4D-A442-AC35-E74F80EC1D49}" type="presOf" srcId="{FF6F3917-0B31-4B41-8B2E-665D418D22CD}" destId="{1D8AAD1C-8483-9749-9A1D-4C2A91A70578}" srcOrd="0" destOrd="0" presId="urn:microsoft.com/office/officeart/2005/8/layout/vProcess5"/>
    <dgm:cxn modelId="{793C664F-68E1-F547-85BE-CC23A3BC279A}" type="presOf" srcId="{FE9EC5AC-B133-4B14-9371-1D89D80F5D6C}" destId="{73CEC7B8-84B1-774A-99B8-3EC7D08E4918}" srcOrd="0" destOrd="0" presId="urn:microsoft.com/office/officeart/2005/8/layout/vProcess5"/>
    <dgm:cxn modelId="{7335EE6A-DAB1-5849-965F-B83FA05C1E92}" type="presOf" srcId="{9D10FE54-0110-446B-8F0E-5F0335500C97}" destId="{AE5C4D36-F388-B44D-BE19-9095A73AE839}" srcOrd="0" destOrd="0" presId="urn:microsoft.com/office/officeart/2005/8/layout/vProcess5"/>
    <dgm:cxn modelId="{90C4A77C-1757-4D4B-BF3F-705BC3C437E0}" srcId="{FE9EC5AC-B133-4B14-9371-1D89D80F5D6C}" destId="{9D10FE54-0110-446B-8F0E-5F0335500C97}" srcOrd="3" destOrd="0" parTransId="{5C2271E2-5D41-4D6F-8772-F13456F07836}" sibTransId="{45E7CE02-18CA-4334-944D-9A5E641EA385}"/>
    <dgm:cxn modelId="{3C3DD1A9-222E-5B4C-927E-49F982093929}" type="presOf" srcId="{7191E2EC-61FB-4564-B7AE-33FCEF163D61}" destId="{396FAE16-065C-B64A-9DD0-AC550E6C012C}" srcOrd="0" destOrd="0" presId="urn:microsoft.com/office/officeart/2005/8/layout/vProcess5"/>
    <dgm:cxn modelId="{1CDFC4B8-F862-7C47-99F8-71FC525F0016}" type="presOf" srcId="{6CFE116C-BA73-403F-B78E-EF2E1B6214EB}" destId="{FAE373CF-02F9-2B4B-B3BA-634F6EE100C9}" srcOrd="0" destOrd="0" presId="urn:microsoft.com/office/officeart/2005/8/layout/vProcess5"/>
    <dgm:cxn modelId="{DC5EEFB9-6EFF-4374-AB98-91CE0E2C5D95}" srcId="{FE9EC5AC-B133-4B14-9371-1D89D80F5D6C}" destId="{7191E2EC-61FB-4564-B7AE-33FCEF163D61}" srcOrd="1" destOrd="0" parTransId="{5B0DF5E4-A948-4BE0-A0CE-2FF00E347DBB}" sibTransId="{6CFE116C-BA73-403F-B78E-EF2E1B6214EB}"/>
    <dgm:cxn modelId="{051C70C2-420A-184B-B826-D6936E80583C}" type="presOf" srcId="{2E0C73C3-A1D9-4EE2-B2B0-99022213CD1F}" destId="{397D1D71-48D1-124E-9B48-70A8BF386F54}" srcOrd="1" destOrd="0" presId="urn:microsoft.com/office/officeart/2005/8/layout/vProcess5"/>
    <dgm:cxn modelId="{712271C4-80B4-4895-9BEF-EF63339206C7}" srcId="{FE9EC5AC-B133-4B14-9371-1D89D80F5D6C}" destId="{FF6F3917-0B31-4B41-8B2E-665D418D22CD}" srcOrd="0" destOrd="0" parTransId="{EC589239-2FE3-4473-9F75-645A4AF15B60}" sibTransId="{7B9E3669-0595-4CCB-9080-A9E6C542E002}"/>
    <dgm:cxn modelId="{12A587D5-46F1-447B-9A7E-1FABE26A7CE8}" srcId="{FE9EC5AC-B133-4B14-9371-1D89D80F5D6C}" destId="{2E0C73C3-A1D9-4EE2-B2B0-99022213CD1F}" srcOrd="2" destOrd="0" parTransId="{89F74FCC-92C1-40F8-B272-A2C950C6B813}" sibTransId="{1AABE6F7-6EB8-4389-B7F5-7A65F9570694}"/>
    <dgm:cxn modelId="{97D156DF-9D49-A84D-B8DB-1296B1A88BCE}" type="presOf" srcId="{9D10FE54-0110-446B-8F0E-5F0335500C97}" destId="{03B3DA87-CA05-554E-AC64-F45450451E10}" srcOrd="1" destOrd="0" presId="urn:microsoft.com/office/officeart/2005/8/layout/vProcess5"/>
    <dgm:cxn modelId="{E927C5E0-95AD-3C4A-8FCC-E1E1A187B885}" type="presOf" srcId="{2E0C73C3-A1D9-4EE2-B2B0-99022213CD1F}" destId="{3412A60D-5AD6-1943-8008-476D4AE1B8A6}" srcOrd="0" destOrd="0" presId="urn:microsoft.com/office/officeart/2005/8/layout/vProcess5"/>
    <dgm:cxn modelId="{F55C8BF2-EE65-CF42-9A53-CDEF868125E6}" type="presOf" srcId="{7191E2EC-61FB-4564-B7AE-33FCEF163D61}" destId="{F0826912-FF93-5249-AC22-0DDF34963D81}" srcOrd="1" destOrd="0" presId="urn:microsoft.com/office/officeart/2005/8/layout/vProcess5"/>
    <dgm:cxn modelId="{32F2FDF3-0A2D-0D45-9C12-2027B20ACA6A}" type="presOf" srcId="{7B9E3669-0595-4CCB-9080-A9E6C542E002}" destId="{7399523A-1E20-DE42-A07D-2311D03CF957}" srcOrd="0" destOrd="0" presId="urn:microsoft.com/office/officeart/2005/8/layout/vProcess5"/>
    <dgm:cxn modelId="{C3DDF728-1593-B94D-A9F6-BAB5BBB49C19}" type="presParOf" srcId="{73CEC7B8-84B1-774A-99B8-3EC7D08E4918}" destId="{14911E17-6C2C-1A4D-8F61-DBC22E07ECF7}" srcOrd="0" destOrd="0" presId="urn:microsoft.com/office/officeart/2005/8/layout/vProcess5"/>
    <dgm:cxn modelId="{DB2E814E-9A38-7F48-B995-BB519A225637}" type="presParOf" srcId="{73CEC7B8-84B1-774A-99B8-3EC7D08E4918}" destId="{1D8AAD1C-8483-9749-9A1D-4C2A91A70578}" srcOrd="1" destOrd="0" presId="urn:microsoft.com/office/officeart/2005/8/layout/vProcess5"/>
    <dgm:cxn modelId="{EF5333EF-99E4-7748-AD94-745A2D55F7E7}" type="presParOf" srcId="{73CEC7B8-84B1-774A-99B8-3EC7D08E4918}" destId="{396FAE16-065C-B64A-9DD0-AC550E6C012C}" srcOrd="2" destOrd="0" presId="urn:microsoft.com/office/officeart/2005/8/layout/vProcess5"/>
    <dgm:cxn modelId="{5286C472-3E50-0D4F-BC1A-D9DD31FE507E}" type="presParOf" srcId="{73CEC7B8-84B1-774A-99B8-3EC7D08E4918}" destId="{3412A60D-5AD6-1943-8008-476D4AE1B8A6}" srcOrd="3" destOrd="0" presId="urn:microsoft.com/office/officeart/2005/8/layout/vProcess5"/>
    <dgm:cxn modelId="{0ED34CAD-2DA5-3B4A-86AD-73E04697D91E}" type="presParOf" srcId="{73CEC7B8-84B1-774A-99B8-3EC7D08E4918}" destId="{AE5C4D36-F388-B44D-BE19-9095A73AE839}" srcOrd="4" destOrd="0" presId="urn:microsoft.com/office/officeart/2005/8/layout/vProcess5"/>
    <dgm:cxn modelId="{4208F7A7-2173-E849-99C4-12E61E18EF6B}" type="presParOf" srcId="{73CEC7B8-84B1-774A-99B8-3EC7D08E4918}" destId="{7399523A-1E20-DE42-A07D-2311D03CF957}" srcOrd="5" destOrd="0" presId="urn:microsoft.com/office/officeart/2005/8/layout/vProcess5"/>
    <dgm:cxn modelId="{E1FED350-DF62-514E-B896-E3AFFAC0D830}" type="presParOf" srcId="{73CEC7B8-84B1-774A-99B8-3EC7D08E4918}" destId="{FAE373CF-02F9-2B4B-B3BA-634F6EE100C9}" srcOrd="6" destOrd="0" presId="urn:microsoft.com/office/officeart/2005/8/layout/vProcess5"/>
    <dgm:cxn modelId="{CFEF8132-6BEA-3840-8F02-1A06B0C43456}" type="presParOf" srcId="{73CEC7B8-84B1-774A-99B8-3EC7D08E4918}" destId="{28C61A5C-D3DE-C543-8A71-418DF39F545E}" srcOrd="7" destOrd="0" presId="urn:microsoft.com/office/officeart/2005/8/layout/vProcess5"/>
    <dgm:cxn modelId="{5694826E-7D6F-CC42-8BA5-DB4CB0A80FD5}" type="presParOf" srcId="{73CEC7B8-84B1-774A-99B8-3EC7D08E4918}" destId="{5B5AB13C-1FB5-3F40-9DC1-B4BA354041CD}" srcOrd="8" destOrd="0" presId="urn:microsoft.com/office/officeart/2005/8/layout/vProcess5"/>
    <dgm:cxn modelId="{D98EE190-520F-A347-B22B-62E3BA2C3769}" type="presParOf" srcId="{73CEC7B8-84B1-774A-99B8-3EC7D08E4918}" destId="{F0826912-FF93-5249-AC22-0DDF34963D81}" srcOrd="9" destOrd="0" presId="urn:microsoft.com/office/officeart/2005/8/layout/vProcess5"/>
    <dgm:cxn modelId="{37FBF9A8-5F0D-EB49-AD9E-173B6CACA23B}" type="presParOf" srcId="{73CEC7B8-84B1-774A-99B8-3EC7D08E4918}" destId="{397D1D71-48D1-124E-9B48-70A8BF386F54}" srcOrd="10" destOrd="0" presId="urn:microsoft.com/office/officeart/2005/8/layout/vProcess5"/>
    <dgm:cxn modelId="{DC531AA1-5992-5645-B0FE-0AFEE10BEAE3}" type="presParOf" srcId="{73CEC7B8-84B1-774A-99B8-3EC7D08E4918}" destId="{03B3DA87-CA05-554E-AC64-F45450451E1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6B5F01-713D-466A-9EAD-6C696502AF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BD3A31-1A0B-48C1-8715-C3C64FDA2B94}">
      <dgm:prSet/>
      <dgm:spPr/>
      <dgm:t>
        <a:bodyPr/>
        <a:lstStyle/>
        <a:p>
          <a:r>
            <a:rPr lang="en-US" dirty="0"/>
            <a:t>peers emphasized state-driven cybersecurity models.</a:t>
          </a:r>
        </a:p>
      </dgm:t>
    </dgm:pt>
    <dgm:pt modelId="{3E7B1C06-1DFC-4CEF-B3D8-3E6DAC2BDA66}" type="parTrans" cxnId="{73C51B7E-1BED-4656-9C61-37D9468ECC44}">
      <dgm:prSet/>
      <dgm:spPr/>
      <dgm:t>
        <a:bodyPr/>
        <a:lstStyle/>
        <a:p>
          <a:endParaRPr lang="en-US"/>
        </a:p>
      </dgm:t>
    </dgm:pt>
    <dgm:pt modelId="{E7568D54-3E5E-4D91-96A3-FCEE681477B6}" type="sibTrans" cxnId="{73C51B7E-1BED-4656-9C61-37D9468ECC44}">
      <dgm:prSet/>
      <dgm:spPr/>
      <dgm:t>
        <a:bodyPr/>
        <a:lstStyle/>
        <a:p>
          <a:endParaRPr lang="en-US"/>
        </a:p>
      </dgm:t>
    </dgm:pt>
    <dgm:pt modelId="{139B77F3-0434-468F-BE05-2C38B1B20DBC}">
      <dgm:prSet/>
      <dgm:spPr/>
      <dgm:t>
        <a:bodyPr/>
        <a:lstStyle/>
        <a:p>
          <a:r>
            <a:rPr lang="en-US"/>
            <a:t>Western models prioritize individual privacy and corporate responsibility.</a:t>
          </a:r>
        </a:p>
      </dgm:t>
    </dgm:pt>
    <dgm:pt modelId="{1EA325AD-AF27-4BC0-B31C-B124815D09B0}" type="parTrans" cxnId="{460F642E-F7DF-4959-BAC5-EA5BD51541F4}">
      <dgm:prSet/>
      <dgm:spPr/>
      <dgm:t>
        <a:bodyPr/>
        <a:lstStyle/>
        <a:p>
          <a:endParaRPr lang="en-US"/>
        </a:p>
      </dgm:t>
    </dgm:pt>
    <dgm:pt modelId="{7ABE4D28-5E8C-479B-AD6F-FF91461C8D69}" type="sibTrans" cxnId="{460F642E-F7DF-4959-BAC5-EA5BD51541F4}">
      <dgm:prSet/>
      <dgm:spPr/>
      <dgm:t>
        <a:bodyPr/>
        <a:lstStyle/>
        <a:p>
          <a:endParaRPr lang="en-US"/>
        </a:p>
      </dgm:t>
    </dgm:pt>
    <dgm:pt modelId="{12AE0AE5-CA30-4981-B741-1D1B866D9EAF}">
      <dgm:prSet/>
      <dgm:spPr/>
      <dgm:t>
        <a:bodyPr/>
        <a:lstStyle/>
        <a:p>
          <a:r>
            <a:rPr lang="en-US"/>
            <a:t>Dialogue revealed common ground: need for education, trust, and shared norms.</a:t>
          </a:r>
        </a:p>
      </dgm:t>
    </dgm:pt>
    <dgm:pt modelId="{9FB39B84-0D14-43DA-8650-D04F0868569F}" type="parTrans" cxnId="{C0C4A100-9F3F-4DF1-A2D2-C10E763450B7}">
      <dgm:prSet/>
      <dgm:spPr/>
      <dgm:t>
        <a:bodyPr/>
        <a:lstStyle/>
        <a:p>
          <a:endParaRPr lang="en-US"/>
        </a:p>
      </dgm:t>
    </dgm:pt>
    <dgm:pt modelId="{956E5C85-1C3B-4EF9-A0B6-473C2DAF9416}" type="sibTrans" cxnId="{C0C4A100-9F3F-4DF1-A2D2-C10E763450B7}">
      <dgm:prSet/>
      <dgm:spPr/>
      <dgm:t>
        <a:bodyPr/>
        <a:lstStyle/>
        <a:p>
          <a:endParaRPr lang="en-US"/>
        </a:p>
      </dgm:t>
    </dgm:pt>
    <dgm:pt modelId="{B14BE4DD-912A-48C2-8BB5-1F78F2799C3C}">
      <dgm:prSet/>
      <dgm:spPr/>
      <dgm:t>
        <a:bodyPr/>
        <a:lstStyle/>
        <a:p>
          <a:r>
            <a:rPr lang="en-US"/>
            <a:t>Power imbalances and geopolitical tension hinder progress.</a:t>
          </a:r>
        </a:p>
      </dgm:t>
    </dgm:pt>
    <dgm:pt modelId="{DE27AD12-F70A-43E5-A6FA-4412D00416E5}" type="parTrans" cxnId="{A52081B6-72A2-4547-9CC5-29F6D38EDFD4}">
      <dgm:prSet/>
      <dgm:spPr/>
      <dgm:t>
        <a:bodyPr/>
        <a:lstStyle/>
        <a:p>
          <a:endParaRPr lang="en-US"/>
        </a:p>
      </dgm:t>
    </dgm:pt>
    <dgm:pt modelId="{21E240DD-28BB-4685-B3CA-D6E6015EFE11}" type="sibTrans" cxnId="{A52081B6-72A2-4547-9CC5-29F6D38EDFD4}">
      <dgm:prSet/>
      <dgm:spPr/>
      <dgm:t>
        <a:bodyPr/>
        <a:lstStyle/>
        <a:p>
          <a:endParaRPr lang="en-US"/>
        </a:p>
      </dgm:t>
    </dgm:pt>
    <dgm:pt modelId="{F8E9F63D-36D2-F44C-A7EA-97428EFABFB9}" type="pres">
      <dgm:prSet presAssocID="{376B5F01-713D-466A-9EAD-6C696502AFEB}" presName="linear" presStyleCnt="0">
        <dgm:presLayoutVars>
          <dgm:animLvl val="lvl"/>
          <dgm:resizeHandles val="exact"/>
        </dgm:presLayoutVars>
      </dgm:prSet>
      <dgm:spPr/>
    </dgm:pt>
    <dgm:pt modelId="{A16D0924-7FBE-6948-9099-081DA01F5308}" type="pres">
      <dgm:prSet presAssocID="{B8BD3A31-1A0B-48C1-8715-C3C64FDA2B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6B68775-0054-9042-AB83-06C9140A0BE7}" type="pres">
      <dgm:prSet presAssocID="{E7568D54-3E5E-4D91-96A3-FCEE681477B6}" presName="spacer" presStyleCnt="0"/>
      <dgm:spPr/>
    </dgm:pt>
    <dgm:pt modelId="{88340DF4-EDB3-194B-BDAD-7E0552295F30}" type="pres">
      <dgm:prSet presAssocID="{139B77F3-0434-468F-BE05-2C38B1B20D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DF4469-E0B7-D24C-8D47-F51029049CFA}" type="pres">
      <dgm:prSet presAssocID="{7ABE4D28-5E8C-479B-AD6F-FF91461C8D69}" presName="spacer" presStyleCnt="0"/>
      <dgm:spPr/>
    </dgm:pt>
    <dgm:pt modelId="{006314C2-ADF3-B140-92FA-78325B71729B}" type="pres">
      <dgm:prSet presAssocID="{12AE0AE5-CA30-4981-B741-1D1B866D9E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AFA4EE-85E3-C948-80EF-0B0D0BE546FE}" type="pres">
      <dgm:prSet presAssocID="{956E5C85-1C3B-4EF9-A0B6-473C2DAF9416}" presName="spacer" presStyleCnt="0"/>
      <dgm:spPr/>
    </dgm:pt>
    <dgm:pt modelId="{4CB86E9E-F95F-BF46-B548-16A222A08ABF}" type="pres">
      <dgm:prSet presAssocID="{B14BE4DD-912A-48C2-8BB5-1F78F2799C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0C4A100-9F3F-4DF1-A2D2-C10E763450B7}" srcId="{376B5F01-713D-466A-9EAD-6C696502AFEB}" destId="{12AE0AE5-CA30-4981-B741-1D1B866D9EAF}" srcOrd="2" destOrd="0" parTransId="{9FB39B84-0D14-43DA-8650-D04F0868569F}" sibTransId="{956E5C85-1C3B-4EF9-A0B6-473C2DAF9416}"/>
    <dgm:cxn modelId="{51047627-6DC4-4541-9CEB-4266BC6E8448}" type="presOf" srcId="{376B5F01-713D-466A-9EAD-6C696502AFEB}" destId="{F8E9F63D-36D2-F44C-A7EA-97428EFABFB9}" srcOrd="0" destOrd="0" presId="urn:microsoft.com/office/officeart/2005/8/layout/vList2"/>
    <dgm:cxn modelId="{460F642E-F7DF-4959-BAC5-EA5BD51541F4}" srcId="{376B5F01-713D-466A-9EAD-6C696502AFEB}" destId="{139B77F3-0434-468F-BE05-2C38B1B20DBC}" srcOrd="1" destOrd="0" parTransId="{1EA325AD-AF27-4BC0-B31C-B124815D09B0}" sibTransId="{7ABE4D28-5E8C-479B-AD6F-FF91461C8D69}"/>
    <dgm:cxn modelId="{33C86230-0830-8F43-8CA9-93834B915E01}" type="presOf" srcId="{139B77F3-0434-468F-BE05-2C38B1B20DBC}" destId="{88340DF4-EDB3-194B-BDAD-7E0552295F30}" srcOrd="0" destOrd="0" presId="urn:microsoft.com/office/officeart/2005/8/layout/vList2"/>
    <dgm:cxn modelId="{11C9C86A-6835-C14B-9702-D4B7B84E28A9}" type="presOf" srcId="{12AE0AE5-CA30-4981-B741-1D1B866D9EAF}" destId="{006314C2-ADF3-B140-92FA-78325B71729B}" srcOrd="0" destOrd="0" presId="urn:microsoft.com/office/officeart/2005/8/layout/vList2"/>
    <dgm:cxn modelId="{F6020979-7E52-2B4D-88DE-2858DE42F702}" type="presOf" srcId="{B8BD3A31-1A0B-48C1-8715-C3C64FDA2B94}" destId="{A16D0924-7FBE-6948-9099-081DA01F5308}" srcOrd="0" destOrd="0" presId="urn:microsoft.com/office/officeart/2005/8/layout/vList2"/>
    <dgm:cxn modelId="{73C51B7E-1BED-4656-9C61-37D9468ECC44}" srcId="{376B5F01-713D-466A-9EAD-6C696502AFEB}" destId="{B8BD3A31-1A0B-48C1-8715-C3C64FDA2B94}" srcOrd="0" destOrd="0" parTransId="{3E7B1C06-1DFC-4CEF-B3D8-3E6DAC2BDA66}" sibTransId="{E7568D54-3E5E-4D91-96A3-FCEE681477B6}"/>
    <dgm:cxn modelId="{AB795498-1F90-F242-B78C-32FCA957EECB}" type="presOf" srcId="{B14BE4DD-912A-48C2-8BB5-1F78F2799C3C}" destId="{4CB86E9E-F95F-BF46-B548-16A222A08ABF}" srcOrd="0" destOrd="0" presId="urn:microsoft.com/office/officeart/2005/8/layout/vList2"/>
    <dgm:cxn modelId="{A52081B6-72A2-4547-9CC5-29F6D38EDFD4}" srcId="{376B5F01-713D-466A-9EAD-6C696502AFEB}" destId="{B14BE4DD-912A-48C2-8BB5-1F78F2799C3C}" srcOrd="3" destOrd="0" parTransId="{DE27AD12-F70A-43E5-A6FA-4412D00416E5}" sibTransId="{21E240DD-28BB-4685-B3CA-D6E6015EFE11}"/>
    <dgm:cxn modelId="{3DF95FBD-5F3A-7E49-B75B-525C659C9E88}" type="presParOf" srcId="{F8E9F63D-36D2-F44C-A7EA-97428EFABFB9}" destId="{A16D0924-7FBE-6948-9099-081DA01F5308}" srcOrd="0" destOrd="0" presId="urn:microsoft.com/office/officeart/2005/8/layout/vList2"/>
    <dgm:cxn modelId="{954B1BBB-9CA9-F94B-BB28-842DD2531841}" type="presParOf" srcId="{F8E9F63D-36D2-F44C-A7EA-97428EFABFB9}" destId="{E6B68775-0054-9042-AB83-06C9140A0BE7}" srcOrd="1" destOrd="0" presId="urn:microsoft.com/office/officeart/2005/8/layout/vList2"/>
    <dgm:cxn modelId="{85691819-09D8-AB45-A183-429A2FD594CE}" type="presParOf" srcId="{F8E9F63D-36D2-F44C-A7EA-97428EFABFB9}" destId="{88340DF4-EDB3-194B-BDAD-7E0552295F30}" srcOrd="2" destOrd="0" presId="urn:microsoft.com/office/officeart/2005/8/layout/vList2"/>
    <dgm:cxn modelId="{CA39BCC1-8346-9149-9281-460A7C20D46E}" type="presParOf" srcId="{F8E9F63D-36D2-F44C-A7EA-97428EFABFB9}" destId="{8BDF4469-E0B7-D24C-8D47-F51029049CFA}" srcOrd="3" destOrd="0" presId="urn:microsoft.com/office/officeart/2005/8/layout/vList2"/>
    <dgm:cxn modelId="{13C3D5B4-3ED7-B240-8F18-983F438C5891}" type="presParOf" srcId="{F8E9F63D-36D2-F44C-A7EA-97428EFABFB9}" destId="{006314C2-ADF3-B140-92FA-78325B71729B}" srcOrd="4" destOrd="0" presId="urn:microsoft.com/office/officeart/2005/8/layout/vList2"/>
    <dgm:cxn modelId="{2D9ADEF8-85C9-004E-8641-A0B232D715A4}" type="presParOf" srcId="{F8E9F63D-36D2-F44C-A7EA-97428EFABFB9}" destId="{36AFA4EE-85E3-C948-80EF-0B0D0BE546FE}" srcOrd="5" destOrd="0" presId="urn:microsoft.com/office/officeart/2005/8/layout/vList2"/>
    <dgm:cxn modelId="{9AB663DC-CAFE-7E40-9A0A-703CBAC61FCD}" type="presParOf" srcId="{F8E9F63D-36D2-F44C-A7EA-97428EFABFB9}" destId="{4CB86E9E-F95F-BF46-B548-16A222A08A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243129-263D-4EB7-93C0-A406163377C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6BB154-E9DC-4952-B2F7-E160FCBA4534}">
      <dgm:prSet/>
      <dgm:spPr/>
      <dgm:t>
        <a:bodyPr/>
        <a:lstStyle/>
        <a:p>
          <a:r>
            <a:rPr lang="en-US"/>
            <a:t>Public-private partnerships for enhanced threat detection.</a:t>
          </a:r>
        </a:p>
      </dgm:t>
    </dgm:pt>
    <dgm:pt modelId="{12B037E2-1BCA-40B7-8263-1BB8F0EC4D59}" type="parTrans" cxnId="{33C00A48-9752-4F2D-8919-56D37F58650A}">
      <dgm:prSet/>
      <dgm:spPr/>
      <dgm:t>
        <a:bodyPr/>
        <a:lstStyle/>
        <a:p>
          <a:endParaRPr lang="en-US"/>
        </a:p>
      </dgm:t>
    </dgm:pt>
    <dgm:pt modelId="{2ED181A5-C760-4E95-B200-8AC5C3D0EA6D}" type="sibTrans" cxnId="{33C00A48-9752-4F2D-8919-56D37F58650A}">
      <dgm:prSet/>
      <dgm:spPr/>
      <dgm:t>
        <a:bodyPr/>
        <a:lstStyle/>
        <a:p>
          <a:endParaRPr lang="en-US"/>
        </a:p>
      </dgm:t>
    </dgm:pt>
    <dgm:pt modelId="{AF9BA00A-79A8-4261-BD73-602B7A50C2F4}">
      <dgm:prSet/>
      <dgm:spPr/>
      <dgm:t>
        <a:bodyPr/>
        <a:lstStyle/>
        <a:p>
          <a:r>
            <a:rPr lang="en-US"/>
            <a:t>Neutral international oversight bodies (e.g., modeled after IAEA).</a:t>
          </a:r>
        </a:p>
      </dgm:t>
    </dgm:pt>
    <dgm:pt modelId="{1CE93BDB-2679-4225-AFD1-2234F1644A8C}" type="parTrans" cxnId="{32B0945E-C784-4AE6-9BF0-3BA1A48C3E9A}">
      <dgm:prSet/>
      <dgm:spPr/>
      <dgm:t>
        <a:bodyPr/>
        <a:lstStyle/>
        <a:p>
          <a:endParaRPr lang="en-US"/>
        </a:p>
      </dgm:t>
    </dgm:pt>
    <dgm:pt modelId="{8D66FDBB-ED08-46FA-892A-68865BAD5BBE}" type="sibTrans" cxnId="{32B0945E-C784-4AE6-9BF0-3BA1A48C3E9A}">
      <dgm:prSet/>
      <dgm:spPr/>
      <dgm:t>
        <a:bodyPr/>
        <a:lstStyle/>
        <a:p>
          <a:endParaRPr lang="en-US"/>
        </a:p>
      </dgm:t>
    </dgm:pt>
    <dgm:pt modelId="{421287EB-E27E-4E46-9AF9-C5FF6E58A456}">
      <dgm:prSet/>
      <dgm:spPr/>
      <dgm:t>
        <a:bodyPr/>
        <a:lstStyle/>
        <a:p>
          <a:r>
            <a:rPr lang="en-US"/>
            <a:t>Global norms against cyber weaponization (e.g., Stuxnet case).</a:t>
          </a:r>
        </a:p>
      </dgm:t>
    </dgm:pt>
    <dgm:pt modelId="{56AE7BC2-06B7-4393-BAF2-AE8E8F580F1A}" type="parTrans" cxnId="{23BDB175-F585-4FB3-A81C-7852E9DC8C9D}">
      <dgm:prSet/>
      <dgm:spPr/>
      <dgm:t>
        <a:bodyPr/>
        <a:lstStyle/>
        <a:p>
          <a:endParaRPr lang="en-US"/>
        </a:p>
      </dgm:t>
    </dgm:pt>
    <dgm:pt modelId="{C019EA78-EB4E-4960-8853-F61AC871FFD6}" type="sibTrans" cxnId="{23BDB175-F585-4FB3-A81C-7852E9DC8C9D}">
      <dgm:prSet/>
      <dgm:spPr/>
      <dgm:t>
        <a:bodyPr/>
        <a:lstStyle/>
        <a:p>
          <a:endParaRPr lang="en-US"/>
        </a:p>
      </dgm:t>
    </dgm:pt>
    <dgm:pt modelId="{6F375CAF-546F-4690-A5F3-E94ABA505C5D}">
      <dgm:prSet/>
      <dgm:spPr/>
      <dgm:t>
        <a:bodyPr/>
        <a:lstStyle/>
        <a:p>
          <a:r>
            <a:rPr lang="en-US"/>
            <a:t>Education and awareness to reduce human error vulnerabilities.</a:t>
          </a:r>
        </a:p>
      </dgm:t>
    </dgm:pt>
    <dgm:pt modelId="{B467B59C-D862-4CBD-B449-D2C5CA227574}" type="parTrans" cxnId="{742B53B3-90DB-4075-88CE-F7987CF13A7F}">
      <dgm:prSet/>
      <dgm:spPr/>
      <dgm:t>
        <a:bodyPr/>
        <a:lstStyle/>
        <a:p>
          <a:endParaRPr lang="en-US"/>
        </a:p>
      </dgm:t>
    </dgm:pt>
    <dgm:pt modelId="{CDF4F4C7-CBF7-4A51-9BD7-5848F3C9B9C9}" type="sibTrans" cxnId="{742B53B3-90DB-4075-88CE-F7987CF13A7F}">
      <dgm:prSet/>
      <dgm:spPr/>
      <dgm:t>
        <a:bodyPr/>
        <a:lstStyle/>
        <a:p>
          <a:endParaRPr lang="en-US"/>
        </a:p>
      </dgm:t>
    </dgm:pt>
    <dgm:pt modelId="{B20A467C-AC8B-4540-8430-BBBC36982D2F}" type="pres">
      <dgm:prSet presAssocID="{57243129-263D-4EB7-93C0-A406163377CF}" presName="matrix" presStyleCnt="0">
        <dgm:presLayoutVars>
          <dgm:chMax val="1"/>
          <dgm:dir/>
          <dgm:resizeHandles val="exact"/>
        </dgm:presLayoutVars>
      </dgm:prSet>
      <dgm:spPr/>
    </dgm:pt>
    <dgm:pt modelId="{36FB618F-2B6F-CC4C-B624-EED578B2EAB1}" type="pres">
      <dgm:prSet presAssocID="{57243129-263D-4EB7-93C0-A406163377CF}" presName="diamond" presStyleLbl="bgShp" presStyleIdx="0" presStyleCnt="1"/>
      <dgm:spPr/>
    </dgm:pt>
    <dgm:pt modelId="{1047D2D3-2535-6E42-8BB5-92CBA24D351E}" type="pres">
      <dgm:prSet presAssocID="{57243129-263D-4EB7-93C0-A406163377C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A6BA8E-09D3-9D44-9128-278C1639ADE5}" type="pres">
      <dgm:prSet presAssocID="{57243129-263D-4EB7-93C0-A406163377C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813647-9DB0-B349-8B70-221B970FF115}" type="pres">
      <dgm:prSet presAssocID="{57243129-263D-4EB7-93C0-A406163377C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D1FC8F8-3DF7-4F49-A13B-5A901A12A4CE}" type="pres">
      <dgm:prSet presAssocID="{57243129-263D-4EB7-93C0-A406163377C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996804-6C12-D347-B6AF-14DC841B1A8A}" type="presOf" srcId="{6F375CAF-546F-4690-A5F3-E94ABA505C5D}" destId="{CD1FC8F8-3DF7-4F49-A13B-5A901A12A4CE}" srcOrd="0" destOrd="0" presId="urn:microsoft.com/office/officeart/2005/8/layout/matrix3"/>
    <dgm:cxn modelId="{A23DE41B-C5DD-3A42-AD4F-95832269CAC4}" type="presOf" srcId="{866BB154-E9DC-4952-B2F7-E160FCBA4534}" destId="{1047D2D3-2535-6E42-8BB5-92CBA24D351E}" srcOrd="0" destOrd="0" presId="urn:microsoft.com/office/officeart/2005/8/layout/matrix3"/>
    <dgm:cxn modelId="{33C00A48-9752-4F2D-8919-56D37F58650A}" srcId="{57243129-263D-4EB7-93C0-A406163377CF}" destId="{866BB154-E9DC-4952-B2F7-E160FCBA4534}" srcOrd="0" destOrd="0" parTransId="{12B037E2-1BCA-40B7-8263-1BB8F0EC4D59}" sibTransId="{2ED181A5-C760-4E95-B200-8AC5C3D0EA6D}"/>
    <dgm:cxn modelId="{32B0945E-C784-4AE6-9BF0-3BA1A48C3E9A}" srcId="{57243129-263D-4EB7-93C0-A406163377CF}" destId="{AF9BA00A-79A8-4261-BD73-602B7A50C2F4}" srcOrd="1" destOrd="0" parTransId="{1CE93BDB-2679-4225-AFD1-2234F1644A8C}" sibTransId="{8D66FDBB-ED08-46FA-892A-68865BAD5BBE}"/>
    <dgm:cxn modelId="{5F929A5F-69AD-4643-8C8F-7527A024C943}" type="presOf" srcId="{57243129-263D-4EB7-93C0-A406163377CF}" destId="{B20A467C-AC8B-4540-8430-BBBC36982D2F}" srcOrd="0" destOrd="0" presId="urn:microsoft.com/office/officeart/2005/8/layout/matrix3"/>
    <dgm:cxn modelId="{23BDB175-F585-4FB3-A81C-7852E9DC8C9D}" srcId="{57243129-263D-4EB7-93C0-A406163377CF}" destId="{421287EB-E27E-4E46-9AF9-C5FF6E58A456}" srcOrd="2" destOrd="0" parTransId="{56AE7BC2-06B7-4393-BAF2-AE8E8F580F1A}" sibTransId="{C019EA78-EB4E-4960-8853-F61AC871FFD6}"/>
    <dgm:cxn modelId="{28EE6DA4-E178-1A44-A9EE-E87F0900E295}" type="presOf" srcId="{AF9BA00A-79A8-4261-BD73-602B7A50C2F4}" destId="{90A6BA8E-09D3-9D44-9128-278C1639ADE5}" srcOrd="0" destOrd="0" presId="urn:microsoft.com/office/officeart/2005/8/layout/matrix3"/>
    <dgm:cxn modelId="{742B53B3-90DB-4075-88CE-F7987CF13A7F}" srcId="{57243129-263D-4EB7-93C0-A406163377CF}" destId="{6F375CAF-546F-4690-A5F3-E94ABA505C5D}" srcOrd="3" destOrd="0" parTransId="{B467B59C-D862-4CBD-B449-D2C5CA227574}" sibTransId="{CDF4F4C7-CBF7-4A51-9BD7-5848F3C9B9C9}"/>
    <dgm:cxn modelId="{896EB7D8-4CAB-DC47-AF1B-7845429386E5}" type="presOf" srcId="{421287EB-E27E-4E46-9AF9-C5FF6E58A456}" destId="{07813647-9DB0-B349-8B70-221B970FF115}" srcOrd="0" destOrd="0" presId="urn:microsoft.com/office/officeart/2005/8/layout/matrix3"/>
    <dgm:cxn modelId="{8E5CBDB1-1684-014A-8600-D2AC674BE6AC}" type="presParOf" srcId="{B20A467C-AC8B-4540-8430-BBBC36982D2F}" destId="{36FB618F-2B6F-CC4C-B624-EED578B2EAB1}" srcOrd="0" destOrd="0" presId="urn:microsoft.com/office/officeart/2005/8/layout/matrix3"/>
    <dgm:cxn modelId="{2D2E5446-C4FB-1A48-AB43-AD35C818335F}" type="presParOf" srcId="{B20A467C-AC8B-4540-8430-BBBC36982D2F}" destId="{1047D2D3-2535-6E42-8BB5-92CBA24D351E}" srcOrd="1" destOrd="0" presId="urn:microsoft.com/office/officeart/2005/8/layout/matrix3"/>
    <dgm:cxn modelId="{8FDD27AC-94AD-9D4A-BC43-E3BE5C5E40D7}" type="presParOf" srcId="{B20A467C-AC8B-4540-8430-BBBC36982D2F}" destId="{90A6BA8E-09D3-9D44-9128-278C1639ADE5}" srcOrd="2" destOrd="0" presId="urn:microsoft.com/office/officeart/2005/8/layout/matrix3"/>
    <dgm:cxn modelId="{DD3E21E5-0CCE-AD4E-938A-19ED6D3B4C47}" type="presParOf" srcId="{B20A467C-AC8B-4540-8430-BBBC36982D2F}" destId="{07813647-9DB0-B349-8B70-221B970FF115}" srcOrd="3" destOrd="0" presId="urn:microsoft.com/office/officeart/2005/8/layout/matrix3"/>
    <dgm:cxn modelId="{79D1A4FD-0349-F84C-B664-B927283921E4}" type="presParOf" srcId="{B20A467C-AC8B-4540-8430-BBBC36982D2F}" destId="{CD1FC8F8-3DF7-4F49-A13B-5A901A12A4C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CAF71B-3755-4FEE-AC84-764B6D5767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5BD8F-C89C-419D-BE80-85CB778457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International collaboration is essential for global cybersecurity.</a:t>
          </a:r>
        </a:p>
      </dgm:t>
    </dgm:pt>
    <dgm:pt modelId="{229C9CA5-11DE-4ACC-A1F9-7D82F1C73F8F}" type="parTrans" cxnId="{6A5B9ED0-FBA0-45B9-A3B4-8914615688C7}">
      <dgm:prSet/>
      <dgm:spPr/>
      <dgm:t>
        <a:bodyPr/>
        <a:lstStyle/>
        <a:p>
          <a:endParaRPr lang="en-US"/>
        </a:p>
      </dgm:t>
    </dgm:pt>
    <dgm:pt modelId="{140938FC-16B2-4D5D-982C-F80F50370403}" type="sibTrans" cxnId="{6A5B9ED0-FBA0-45B9-A3B4-8914615688C7}">
      <dgm:prSet/>
      <dgm:spPr/>
      <dgm:t>
        <a:bodyPr/>
        <a:lstStyle/>
        <a:p>
          <a:endParaRPr lang="en-US"/>
        </a:p>
      </dgm:t>
    </dgm:pt>
    <dgm:pt modelId="{7641F00E-E0AF-4FC6-8893-E57938759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Dialogue with CNU peers highlighted cultural differences and potential for unity.</a:t>
          </a:r>
        </a:p>
      </dgm:t>
    </dgm:pt>
    <dgm:pt modelId="{9A159D92-BE79-4928-87FB-EFADABE6A2EB}" type="parTrans" cxnId="{93A15080-BFA0-46B8-BF7A-A8A4713AFCC7}">
      <dgm:prSet/>
      <dgm:spPr/>
      <dgm:t>
        <a:bodyPr/>
        <a:lstStyle/>
        <a:p>
          <a:endParaRPr lang="en-US"/>
        </a:p>
      </dgm:t>
    </dgm:pt>
    <dgm:pt modelId="{3DF59CAF-0EB8-4BA8-B459-A6CA2BA8B6A5}" type="sibTrans" cxnId="{93A15080-BFA0-46B8-BF7A-A8A4713AFCC7}">
      <dgm:prSet/>
      <dgm:spPr/>
      <dgm:t>
        <a:bodyPr/>
        <a:lstStyle/>
        <a:p>
          <a:endParaRPr lang="en-US"/>
        </a:p>
      </dgm:t>
    </dgm:pt>
    <dgm:pt modelId="{FA920A37-8126-47EC-9AC6-D7ADFC7E52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efforts must focus on trust-building, transparency, and inclusive global frameworks.</a:t>
          </a:r>
        </a:p>
      </dgm:t>
    </dgm:pt>
    <dgm:pt modelId="{E2F30866-DBCE-417B-A149-DDF302043B40}" type="parTrans" cxnId="{DF86F873-BD64-4886-92BF-5AEAC7F553FF}">
      <dgm:prSet/>
      <dgm:spPr/>
      <dgm:t>
        <a:bodyPr/>
        <a:lstStyle/>
        <a:p>
          <a:endParaRPr lang="en-US"/>
        </a:p>
      </dgm:t>
    </dgm:pt>
    <dgm:pt modelId="{B2E6D5EB-771B-4DA3-AEC4-4CC9BD298726}" type="sibTrans" cxnId="{DF86F873-BD64-4886-92BF-5AEAC7F553FF}">
      <dgm:prSet/>
      <dgm:spPr/>
      <dgm:t>
        <a:bodyPr/>
        <a:lstStyle/>
        <a:p>
          <a:endParaRPr lang="en-US"/>
        </a:p>
      </dgm:t>
    </dgm:pt>
    <dgm:pt modelId="{5370330B-5D1A-46BB-9443-C8BBB2ACB837}" type="pres">
      <dgm:prSet presAssocID="{DECAF71B-3755-4FEE-AC84-764B6D576724}" presName="root" presStyleCnt="0">
        <dgm:presLayoutVars>
          <dgm:dir/>
          <dgm:resizeHandles val="exact"/>
        </dgm:presLayoutVars>
      </dgm:prSet>
      <dgm:spPr/>
    </dgm:pt>
    <dgm:pt modelId="{E535FE55-E0B6-455E-99E7-F8D874BEF80A}" type="pres">
      <dgm:prSet presAssocID="{2085BD8F-C89C-419D-BE80-85CB778457D5}" presName="compNode" presStyleCnt="0"/>
      <dgm:spPr/>
    </dgm:pt>
    <dgm:pt modelId="{3487F370-A22E-4BCD-B69D-4115103DC4C6}" type="pres">
      <dgm:prSet presAssocID="{2085BD8F-C89C-419D-BE80-85CB778457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47AF8F36-A384-4EE5-B585-C5A8D653638C}" type="pres">
      <dgm:prSet presAssocID="{2085BD8F-C89C-419D-BE80-85CB778457D5}" presName="spaceRect" presStyleCnt="0"/>
      <dgm:spPr/>
    </dgm:pt>
    <dgm:pt modelId="{BEF50290-EADE-4382-B44A-B6D8D0725D37}" type="pres">
      <dgm:prSet presAssocID="{2085BD8F-C89C-419D-BE80-85CB778457D5}" presName="textRect" presStyleLbl="revTx" presStyleIdx="0" presStyleCnt="3">
        <dgm:presLayoutVars>
          <dgm:chMax val="1"/>
          <dgm:chPref val="1"/>
        </dgm:presLayoutVars>
      </dgm:prSet>
      <dgm:spPr/>
    </dgm:pt>
    <dgm:pt modelId="{F7E6B332-0C3A-42D0-AB78-AAB46E0EDA92}" type="pres">
      <dgm:prSet presAssocID="{140938FC-16B2-4D5D-982C-F80F50370403}" presName="sibTrans" presStyleCnt="0"/>
      <dgm:spPr/>
    </dgm:pt>
    <dgm:pt modelId="{D4CD4856-8897-410D-868C-2739E84647C8}" type="pres">
      <dgm:prSet presAssocID="{7641F00E-E0AF-4FC6-8893-E57938759770}" presName="compNode" presStyleCnt="0"/>
      <dgm:spPr/>
    </dgm:pt>
    <dgm:pt modelId="{962CEEF0-204F-4BC0-97EE-0854D0BF488F}" type="pres">
      <dgm:prSet presAssocID="{7641F00E-E0AF-4FC6-8893-E579387597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099B6312-FE98-432D-9281-1D63013EAC1E}" type="pres">
      <dgm:prSet presAssocID="{7641F00E-E0AF-4FC6-8893-E57938759770}" presName="spaceRect" presStyleCnt="0"/>
      <dgm:spPr/>
    </dgm:pt>
    <dgm:pt modelId="{8316C596-8BB6-4826-A9D5-4918F2495A28}" type="pres">
      <dgm:prSet presAssocID="{7641F00E-E0AF-4FC6-8893-E57938759770}" presName="textRect" presStyleLbl="revTx" presStyleIdx="1" presStyleCnt="3">
        <dgm:presLayoutVars>
          <dgm:chMax val="1"/>
          <dgm:chPref val="1"/>
        </dgm:presLayoutVars>
      </dgm:prSet>
      <dgm:spPr/>
    </dgm:pt>
    <dgm:pt modelId="{6B7681B3-5345-488B-93E7-6921292F038B}" type="pres">
      <dgm:prSet presAssocID="{3DF59CAF-0EB8-4BA8-B459-A6CA2BA8B6A5}" presName="sibTrans" presStyleCnt="0"/>
      <dgm:spPr/>
    </dgm:pt>
    <dgm:pt modelId="{6522B45E-20FA-4052-B1A9-80C95F731C70}" type="pres">
      <dgm:prSet presAssocID="{FA920A37-8126-47EC-9AC6-D7ADFC7E52A0}" presName="compNode" presStyleCnt="0"/>
      <dgm:spPr/>
    </dgm:pt>
    <dgm:pt modelId="{BF3613E7-9537-47A8-BD08-393A5AC8E92D}" type="pres">
      <dgm:prSet presAssocID="{FA920A37-8126-47EC-9AC6-D7ADFC7E52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2388BB75-DFDE-42A0-B486-C6AA11D20265}" type="pres">
      <dgm:prSet presAssocID="{FA920A37-8126-47EC-9AC6-D7ADFC7E52A0}" presName="spaceRect" presStyleCnt="0"/>
      <dgm:spPr/>
    </dgm:pt>
    <dgm:pt modelId="{3A20BC6E-F7E8-456F-9D3B-B8EFEF6FC1EC}" type="pres">
      <dgm:prSet presAssocID="{FA920A37-8126-47EC-9AC6-D7ADFC7E52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4CDC0E-9FEB-469B-95B5-2CC770EEFBDD}" type="presOf" srcId="{2085BD8F-C89C-419D-BE80-85CB778457D5}" destId="{BEF50290-EADE-4382-B44A-B6D8D0725D37}" srcOrd="0" destOrd="0" presId="urn:microsoft.com/office/officeart/2018/2/layout/IconLabelList"/>
    <dgm:cxn modelId="{2683B06C-3901-4CD4-9CFC-A1C559EC3950}" type="presOf" srcId="{7641F00E-E0AF-4FC6-8893-E57938759770}" destId="{8316C596-8BB6-4826-A9D5-4918F2495A28}" srcOrd="0" destOrd="0" presId="urn:microsoft.com/office/officeart/2018/2/layout/IconLabelList"/>
    <dgm:cxn modelId="{DF86F873-BD64-4886-92BF-5AEAC7F553FF}" srcId="{DECAF71B-3755-4FEE-AC84-764B6D576724}" destId="{FA920A37-8126-47EC-9AC6-D7ADFC7E52A0}" srcOrd="2" destOrd="0" parTransId="{E2F30866-DBCE-417B-A149-DDF302043B40}" sibTransId="{B2E6D5EB-771B-4DA3-AEC4-4CC9BD298726}"/>
    <dgm:cxn modelId="{93A15080-BFA0-46B8-BF7A-A8A4713AFCC7}" srcId="{DECAF71B-3755-4FEE-AC84-764B6D576724}" destId="{7641F00E-E0AF-4FC6-8893-E57938759770}" srcOrd="1" destOrd="0" parTransId="{9A159D92-BE79-4928-87FB-EFADABE6A2EB}" sibTransId="{3DF59CAF-0EB8-4BA8-B459-A6CA2BA8B6A5}"/>
    <dgm:cxn modelId="{1E0D5994-0B86-4BF3-9728-AE583818B9A0}" type="presOf" srcId="{FA920A37-8126-47EC-9AC6-D7ADFC7E52A0}" destId="{3A20BC6E-F7E8-456F-9D3B-B8EFEF6FC1EC}" srcOrd="0" destOrd="0" presId="urn:microsoft.com/office/officeart/2018/2/layout/IconLabelList"/>
    <dgm:cxn modelId="{6A5B9ED0-FBA0-45B9-A3B4-8914615688C7}" srcId="{DECAF71B-3755-4FEE-AC84-764B6D576724}" destId="{2085BD8F-C89C-419D-BE80-85CB778457D5}" srcOrd="0" destOrd="0" parTransId="{229C9CA5-11DE-4ACC-A1F9-7D82F1C73F8F}" sibTransId="{140938FC-16B2-4D5D-982C-F80F50370403}"/>
    <dgm:cxn modelId="{7191A6EE-CFEA-4CF2-BBCB-EE143066388E}" type="presOf" srcId="{DECAF71B-3755-4FEE-AC84-764B6D576724}" destId="{5370330B-5D1A-46BB-9443-C8BBB2ACB837}" srcOrd="0" destOrd="0" presId="urn:microsoft.com/office/officeart/2018/2/layout/IconLabelList"/>
    <dgm:cxn modelId="{606C6ED4-3608-4DC2-82DC-964AAE7DA409}" type="presParOf" srcId="{5370330B-5D1A-46BB-9443-C8BBB2ACB837}" destId="{E535FE55-E0B6-455E-99E7-F8D874BEF80A}" srcOrd="0" destOrd="0" presId="urn:microsoft.com/office/officeart/2018/2/layout/IconLabelList"/>
    <dgm:cxn modelId="{BF241A70-85E6-4D77-83A2-8BB701D94BDF}" type="presParOf" srcId="{E535FE55-E0B6-455E-99E7-F8D874BEF80A}" destId="{3487F370-A22E-4BCD-B69D-4115103DC4C6}" srcOrd="0" destOrd="0" presId="urn:microsoft.com/office/officeart/2018/2/layout/IconLabelList"/>
    <dgm:cxn modelId="{A8403057-8FDB-4435-B9B2-624505AE67AF}" type="presParOf" srcId="{E535FE55-E0B6-455E-99E7-F8D874BEF80A}" destId="{47AF8F36-A384-4EE5-B585-C5A8D653638C}" srcOrd="1" destOrd="0" presId="urn:microsoft.com/office/officeart/2018/2/layout/IconLabelList"/>
    <dgm:cxn modelId="{8E79DC5B-8267-4508-B139-0F9AE99A8872}" type="presParOf" srcId="{E535FE55-E0B6-455E-99E7-F8D874BEF80A}" destId="{BEF50290-EADE-4382-B44A-B6D8D0725D37}" srcOrd="2" destOrd="0" presId="urn:microsoft.com/office/officeart/2018/2/layout/IconLabelList"/>
    <dgm:cxn modelId="{D83B87EA-45C4-4F2E-8D65-5407E4A4BDBE}" type="presParOf" srcId="{5370330B-5D1A-46BB-9443-C8BBB2ACB837}" destId="{F7E6B332-0C3A-42D0-AB78-AAB46E0EDA92}" srcOrd="1" destOrd="0" presId="urn:microsoft.com/office/officeart/2018/2/layout/IconLabelList"/>
    <dgm:cxn modelId="{2331EB32-C4AC-4CBA-B448-CC0439A62342}" type="presParOf" srcId="{5370330B-5D1A-46BB-9443-C8BBB2ACB837}" destId="{D4CD4856-8897-410D-868C-2739E84647C8}" srcOrd="2" destOrd="0" presId="urn:microsoft.com/office/officeart/2018/2/layout/IconLabelList"/>
    <dgm:cxn modelId="{09E3F82E-52CE-4F5F-921F-40C8A5654008}" type="presParOf" srcId="{D4CD4856-8897-410D-868C-2739E84647C8}" destId="{962CEEF0-204F-4BC0-97EE-0854D0BF488F}" srcOrd="0" destOrd="0" presId="urn:microsoft.com/office/officeart/2018/2/layout/IconLabelList"/>
    <dgm:cxn modelId="{7BD492E3-82A8-4904-8DFA-938F622ECCD7}" type="presParOf" srcId="{D4CD4856-8897-410D-868C-2739E84647C8}" destId="{099B6312-FE98-432D-9281-1D63013EAC1E}" srcOrd="1" destOrd="0" presId="urn:microsoft.com/office/officeart/2018/2/layout/IconLabelList"/>
    <dgm:cxn modelId="{8D023E74-0B61-4C8E-B95F-00CC840492FA}" type="presParOf" srcId="{D4CD4856-8897-410D-868C-2739E84647C8}" destId="{8316C596-8BB6-4826-A9D5-4918F2495A28}" srcOrd="2" destOrd="0" presId="urn:microsoft.com/office/officeart/2018/2/layout/IconLabelList"/>
    <dgm:cxn modelId="{A809BC3A-B833-4F09-BE61-1FFC316B63A0}" type="presParOf" srcId="{5370330B-5D1A-46BB-9443-C8BBB2ACB837}" destId="{6B7681B3-5345-488B-93E7-6921292F038B}" srcOrd="3" destOrd="0" presId="urn:microsoft.com/office/officeart/2018/2/layout/IconLabelList"/>
    <dgm:cxn modelId="{EABDDAA3-2029-433B-9C46-BB4F91E9411E}" type="presParOf" srcId="{5370330B-5D1A-46BB-9443-C8BBB2ACB837}" destId="{6522B45E-20FA-4052-B1A9-80C95F731C70}" srcOrd="4" destOrd="0" presId="urn:microsoft.com/office/officeart/2018/2/layout/IconLabelList"/>
    <dgm:cxn modelId="{D2834198-8840-4BCF-A2C5-C00CFDD44340}" type="presParOf" srcId="{6522B45E-20FA-4052-B1A9-80C95F731C70}" destId="{BF3613E7-9537-47A8-BD08-393A5AC8E92D}" srcOrd="0" destOrd="0" presId="urn:microsoft.com/office/officeart/2018/2/layout/IconLabelList"/>
    <dgm:cxn modelId="{EA4C027B-92B9-4B72-8F00-8763AC34A5E8}" type="presParOf" srcId="{6522B45E-20FA-4052-B1A9-80C95F731C70}" destId="{2388BB75-DFDE-42A0-B486-C6AA11D20265}" srcOrd="1" destOrd="0" presId="urn:microsoft.com/office/officeart/2018/2/layout/IconLabelList"/>
    <dgm:cxn modelId="{2DFF39DA-B01E-4BF2-9F0A-4F73DBEDD3DE}" type="presParOf" srcId="{6522B45E-20FA-4052-B1A9-80C95F731C70}" destId="{3A20BC6E-F7E8-456F-9D3B-B8EFEF6FC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9798E-C4EA-4247-B270-66D850CD76F5}">
      <dsp:nvSpPr>
        <dsp:cNvPr id="0" name=""/>
        <dsp:cNvSpPr/>
      </dsp:nvSpPr>
      <dsp:spPr>
        <a:xfrm>
          <a:off x="1004" y="957341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94EBE-D498-B042-80A3-9500F4CDBF93}">
      <dsp:nvSpPr>
        <dsp:cNvPr id="0" name=""/>
        <dsp:cNvSpPr/>
      </dsp:nvSpPr>
      <dsp:spPr>
        <a:xfrm>
          <a:off x="392794" y="132954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does international cooperation enhance global responses to cybersecurity threats?</a:t>
          </a:r>
        </a:p>
      </dsp:txBody>
      <dsp:txXfrm>
        <a:off x="458374" y="1395121"/>
        <a:ext cx="3394950" cy="2107920"/>
      </dsp:txXfrm>
    </dsp:sp>
    <dsp:sp modelId="{9B97745F-5F63-384A-82D3-FFE1095C106B}">
      <dsp:nvSpPr>
        <dsp:cNvPr id="0" name=""/>
        <dsp:cNvSpPr/>
      </dsp:nvSpPr>
      <dsp:spPr>
        <a:xfrm>
          <a:off x="4310695" y="957341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EDD19-E02A-5F45-AB61-AC8FBD1F116E}">
      <dsp:nvSpPr>
        <dsp:cNvPr id="0" name=""/>
        <dsp:cNvSpPr/>
      </dsp:nvSpPr>
      <dsp:spPr>
        <a:xfrm>
          <a:off x="4702485" y="132954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are the principal challenges in achieving effective global cybersecurity collaboration?</a:t>
          </a:r>
        </a:p>
      </dsp:txBody>
      <dsp:txXfrm>
        <a:off x="4768065" y="1395121"/>
        <a:ext cx="3394950" cy="2107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97B31-97CB-45F2-8AB7-E3CCEC2835B9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80449-B98D-4157-B055-BA13A4F916FD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Cybersecurity is a global issue, not confined by national borders.</a:t>
          </a:r>
        </a:p>
      </dsp:txBody>
      <dsp:txXfrm>
        <a:off x="90151" y="2602589"/>
        <a:ext cx="2402775" cy="720000"/>
      </dsp:txXfrm>
    </dsp:sp>
    <dsp:sp modelId="{65699F40-BF34-4255-B2C3-AC3B7D66BA69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80453-268C-46F4-B9B6-5FA0CF19746A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Advanced cyberattacks (e.g., SolarWinds, WannaCry) demonstrate the need for collaboration.</a:t>
          </a:r>
        </a:p>
      </dsp:txBody>
      <dsp:txXfrm>
        <a:off x="2913412" y="2602589"/>
        <a:ext cx="2402775" cy="720000"/>
      </dsp:txXfrm>
    </dsp:sp>
    <dsp:sp modelId="{83AACFA8-82B5-46C4-BF0E-0844093837CC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5CCAA-D041-4376-9F3E-07B3585404A5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Global stability, safety, and economies are increasingly dependent on secure cyber infrastructure.</a:t>
          </a:r>
        </a:p>
      </dsp:txBody>
      <dsp:txXfrm>
        <a:off x="5736673" y="2602589"/>
        <a:ext cx="24027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D481F-4D73-9342-88FE-8A795B2DAEB4}">
      <dsp:nvSpPr>
        <dsp:cNvPr id="0" name=""/>
        <dsp:cNvSpPr/>
      </dsp:nvSpPr>
      <dsp:spPr>
        <a:xfrm>
          <a:off x="3076054" y="946"/>
          <a:ext cx="2077491" cy="1350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Qualitative analysis of scholarly articles, government documents, think tank reports.</a:t>
          </a:r>
        </a:p>
      </dsp:txBody>
      <dsp:txXfrm>
        <a:off x="3141974" y="66866"/>
        <a:ext cx="1945651" cy="1218529"/>
      </dsp:txXfrm>
    </dsp:sp>
    <dsp:sp modelId="{FCA20481-D723-6745-AA36-23C484249388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3116948" y="573270"/>
              </a:moveTo>
              <a:arcTo wR="1799793" hR="1799793" stAng="19022437" swAng="23004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21CB6-4310-E74A-AEBE-C08C68BB3510}">
      <dsp:nvSpPr>
        <dsp:cNvPr id="0" name=""/>
        <dsp:cNvSpPr/>
      </dsp:nvSpPr>
      <dsp:spPr>
        <a:xfrm>
          <a:off x="4634720" y="2700636"/>
          <a:ext cx="2077491" cy="1350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Cross-cultural dialogue with CNU peers on cybersecurity systems and values.</a:t>
          </a:r>
        </a:p>
      </dsp:txBody>
      <dsp:txXfrm>
        <a:off x="4700640" y="2766556"/>
        <a:ext cx="1945651" cy="1218529"/>
      </dsp:txXfrm>
    </dsp:sp>
    <dsp:sp modelId="{75830186-284C-3F43-84CF-5FCE0A3CEEEA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2351432" y="3512962"/>
              </a:moveTo>
              <a:arcTo wR="1799793" hR="1799793" stAng="4329089" swAng="214182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A7DB9-87E2-054C-A646-F1FFB78578D3}">
      <dsp:nvSpPr>
        <dsp:cNvPr id="0" name=""/>
        <dsp:cNvSpPr/>
      </dsp:nvSpPr>
      <dsp:spPr>
        <a:xfrm>
          <a:off x="1517387" y="2700636"/>
          <a:ext cx="2077491" cy="1350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Comparative analysis of Western vs. Chinese approaches to cybersecurity.</a:t>
          </a:r>
        </a:p>
      </dsp:txBody>
      <dsp:txXfrm>
        <a:off x="1583307" y="2766556"/>
        <a:ext cx="1945651" cy="1218529"/>
      </dsp:txXfrm>
    </dsp:sp>
    <dsp:sp modelId="{49D96AE9-71F0-E34E-9D1A-0F6A5F5C0596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5843" y="1654884"/>
              </a:moveTo>
              <a:arcTo wR="1799793" hR="1799793" stAng="11077087" swAng="23004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AAD1C-8483-9749-9A1D-4C2A91A70578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Trust and transparency are critical but often lacking.</a:t>
          </a:r>
        </a:p>
      </dsp:txBody>
      <dsp:txXfrm>
        <a:off x="29163" y="29163"/>
        <a:ext cx="5425092" cy="937385"/>
      </dsp:txXfrm>
    </dsp:sp>
    <dsp:sp modelId="{396FAE16-065C-B64A-9DD0-AC550E6C012C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Legal/regulatory differences hinder cooperation.</a:t>
          </a:r>
        </a:p>
      </dsp:txBody>
      <dsp:txXfrm>
        <a:off x="580546" y="1205913"/>
        <a:ext cx="5326758" cy="937385"/>
      </dsp:txXfrm>
    </dsp:sp>
    <dsp:sp modelId="{3412A60D-5AD6-1943-8008-476D4AE1B8A6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Multilateral initiatives like NATO CCDCOE, UN GGE, and Five Eyes show promise.</a:t>
          </a:r>
        </a:p>
      </dsp:txBody>
      <dsp:txXfrm>
        <a:off x="1123699" y="2382663"/>
        <a:ext cx="5334987" cy="937385"/>
      </dsp:txXfrm>
    </dsp:sp>
    <dsp:sp modelId="{AE5C4D36-F388-B44D-BE19-9095A73AE839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Cyber threats like AI malware and quantum computing require proactive global strategies.</a:t>
          </a:r>
        </a:p>
      </dsp:txBody>
      <dsp:txXfrm>
        <a:off x="1675083" y="3559414"/>
        <a:ext cx="5326758" cy="937385"/>
      </dsp:txXfrm>
    </dsp:sp>
    <dsp:sp modelId="{7399523A-1E20-DE42-A07D-2311D03CF957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082090" y="762624"/>
        <a:ext cx="355966" cy="487027"/>
      </dsp:txXfrm>
    </dsp:sp>
    <dsp:sp modelId="{FAE373CF-02F9-2B4B-B3BA-634F6EE100C9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633473" y="1939375"/>
        <a:ext cx="355966" cy="487027"/>
      </dsp:txXfrm>
    </dsp:sp>
    <dsp:sp modelId="{28C61A5C-D3DE-C543-8A71-418DF39F545E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176627" y="3116125"/>
        <a:ext cx="355966" cy="487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D0924-7FBE-6948-9099-081DA01F5308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peers emphasized state-driven cybersecurity models.</a:t>
          </a:r>
        </a:p>
      </dsp:txBody>
      <dsp:txXfrm>
        <a:off x="52359" y="53542"/>
        <a:ext cx="8124882" cy="967861"/>
      </dsp:txXfrm>
    </dsp:sp>
    <dsp:sp modelId="{88340DF4-EDB3-194B-BDAD-7E0552295F30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Western models prioritize individual privacy and corporate responsibility.</a:t>
          </a:r>
        </a:p>
      </dsp:txBody>
      <dsp:txXfrm>
        <a:off x="52359" y="1203881"/>
        <a:ext cx="8124882" cy="967861"/>
      </dsp:txXfrm>
    </dsp:sp>
    <dsp:sp modelId="{006314C2-ADF3-B140-92FA-78325B71729B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Dialogue revealed common ground: need for education, trust, and shared norms.</a:t>
          </a:r>
        </a:p>
      </dsp:txBody>
      <dsp:txXfrm>
        <a:off x="52359" y="2354220"/>
        <a:ext cx="8124882" cy="967861"/>
      </dsp:txXfrm>
    </dsp:sp>
    <dsp:sp modelId="{4CB86E9E-F95F-BF46-B548-16A222A08ABF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Power imbalances and geopolitical tension hinder progress.</a:t>
          </a:r>
        </a:p>
      </dsp:txBody>
      <dsp:txXfrm>
        <a:off x="52359" y="3504559"/>
        <a:ext cx="8124882" cy="9678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B618F-2B6F-CC4C-B624-EED578B2EAB1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7D2D3-2535-6E42-8BB5-92CBA24D351E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Public-private partnerships for enhanced threat detection.</a:t>
          </a:r>
        </a:p>
      </dsp:txBody>
      <dsp:txXfrm>
        <a:off x="2367950" y="516132"/>
        <a:ext cx="1592793" cy="1592793"/>
      </dsp:txXfrm>
    </dsp:sp>
    <dsp:sp modelId="{90A6BA8E-09D3-9D44-9128-278C1639ADE5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Neutral international oversight bodies (e.g., modeled after IAEA).</a:t>
          </a:r>
        </a:p>
      </dsp:txBody>
      <dsp:txXfrm>
        <a:off x="4268855" y="516132"/>
        <a:ext cx="1592793" cy="1592793"/>
      </dsp:txXfrm>
    </dsp:sp>
    <dsp:sp modelId="{07813647-9DB0-B349-8B70-221B970FF115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Global norms against cyber weaponization (e.g., Stuxnet case).</a:t>
          </a:r>
        </a:p>
      </dsp:txBody>
      <dsp:txXfrm>
        <a:off x="2367950" y="2417036"/>
        <a:ext cx="1592793" cy="1592793"/>
      </dsp:txXfrm>
    </dsp:sp>
    <dsp:sp modelId="{CD1FC8F8-3DF7-4F49-A13B-5A901A12A4CE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Education and awareness to reduce human error vulnerabilities.</a:t>
          </a:r>
        </a:p>
      </dsp:txBody>
      <dsp:txXfrm>
        <a:off x="4268855" y="2417036"/>
        <a:ext cx="1592793" cy="15927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7F370-A22E-4BCD-B69D-4115103DC4C6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50290-EADE-4382-B44A-B6D8D0725D37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International collaboration is essential for global cybersecurity.</a:t>
          </a:r>
        </a:p>
      </dsp:txBody>
      <dsp:txXfrm>
        <a:off x="90151" y="2602589"/>
        <a:ext cx="2402775" cy="720000"/>
      </dsp:txXfrm>
    </dsp:sp>
    <dsp:sp modelId="{962CEEF0-204F-4BC0-97EE-0854D0BF488F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6C596-8BB6-4826-A9D5-4918F2495A28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Dialogue with CNU peers highlighted cultural differences and potential for unity.</a:t>
          </a:r>
        </a:p>
      </dsp:txBody>
      <dsp:txXfrm>
        <a:off x="2913412" y="2602589"/>
        <a:ext cx="2402775" cy="720000"/>
      </dsp:txXfrm>
    </dsp:sp>
    <dsp:sp modelId="{BF3613E7-9537-47A8-BD08-393A5AC8E92D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0BC6E-F7E8-456F-9D3B-B8EFEF6FC1EC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efforts must focus on trust-building, transparency, and inclusive global frameworks.</a:t>
          </a:r>
        </a:p>
      </dsp:txBody>
      <dsp:txXfrm>
        <a:off x="5736673" y="2602589"/>
        <a:ext cx="2402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illustration-of-online-crime-stolen-identity-and-credit-hack-wallpaper-aajhc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Picture 12" descr="A computer with a lock on it&#10;&#10;Description automatically generated">
            <a:extLst>
              <a:ext uri="{FF2B5EF4-FFF2-40B4-BE49-F238E27FC236}">
                <a16:creationId xmlns:a16="http://schemas.microsoft.com/office/drawing/2014/main" id="{DE58EE14-5FDC-BD20-2AC0-2D07FF96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24731" y="0"/>
            <a:ext cx="93934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" y="172403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Strengthening Global Cybersecurity Through International Cooperation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39" y="4338637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Jacob Corder | CDD 240 | Flagler College – Chengdu Normal University Exchange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4963"/>
            <a:ext cx="3416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 dirty="0" err="1">
                <a:latin typeface="Microsoft YaHei"/>
              </a:rPr>
              <a:t>通过国际合作加强全球网络安全</a:t>
            </a:r>
            <a:endParaRPr sz="1800" b="0" dirty="0">
              <a:latin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Research Question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D9EEC9-64AB-0FE6-EB5C-981F11B4DA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43396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 dirty="0" err="1">
                <a:latin typeface="Microsoft YaHei"/>
              </a:rPr>
              <a:t>研究问题：国际合作如何应对网络威胁</a:t>
            </a:r>
            <a:r>
              <a:rPr sz="1800" b="0" dirty="0">
                <a:latin typeface="Microsoft YaHei"/>
              </a:rPr>
              <a:t>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Research Matters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491FBA-D52F-0A51-6149-5A63678356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4392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 dirty="0" err="1">
                <a:latin typeface="Microsoft YaHei"/>
              </a:rPr>
              <a:t>方法：使用文献分析与CNU同学合作讨论</a:t>
            </a:r>
            <a:endParaRPr sz="1800" b="0" dirty="0">
              <a:latin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4638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Methodology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F1ABB6-B117-46D2-07AB-32E7ECAB74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8640" y="6068696"/>
            <a:ext cx="48376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 dirty="0" err="1">
                <a:latin typeface="Microsoft YaHei"/>
              </a:rPr>
              <a:t>关键发现：五眼联盟、NATO</a:t>
            </a:r>
            <a:r>
              <a:rPr sz="1800" b="0" dirty="0">
                <a:latin typeface="Microsoft YaHei"/>
              </a:rPr>
              <a:t> </a:t>
            </a:r>
            <a:r>
              <a:rPr sz="1800" b="0" dirty="0" err="1">
                <a:latin typeface="Microsoft YaHei"/>
              </a:rPr>
              <a:t>CCDCOE等案例</a:t>
            </a:r>
            <a:endParaRPr sz="1800" b="0" dirty="0">
              <a:latin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9E9802B-D123-8656-37A4-B33987EE2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3604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1510" y="621823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 dirty="0" err="1">
                <a:solidFill>
                  <a:srgbClr val="646464"/>
                </a:solidFill>
                <a:latin typeface="Microsoft YaHei"/>
              </a:rPr>
              <a:t>中美观点差异：国家控制</a:t>
            </a:r>
            <a:r>
              <a:rPr sz="1800" b="0" dirty="0">
                <a:solidFill>
                  <a:srgbClr val="646464"/>
                </a:solidFill>
                <a:latin typeface="Microsoft YaHei"/>
              </a:rPr>
              <a:t> vs. </a:t>
            </a:r>
            <a:r>
              <a:rPr sz="1800" b="0" dirty="0" err="1">
                <a:solidFill>
                  <a:srgbClr val="646464"/>
                </a:solidFill>
                <a:latin typeface="Microsoft YaHei"/>
              </a:rPr>
              <a:t>隐私与创新</a:t>
            </a:r>
            <a:endParaRPr sz="1800" b="0" dirty="0">
              <a:solidFill>
                <a:srgbClr val="646464"/>
              </a:solidFill>
              <a:latin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CNU Collaboration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413304-0642-9DB4-657C-59077F85F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231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126162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 dirty="0" err="1">
                <a:solidFill>
                  <a:srgbClr val="646464"/>
                </a:solidFill>
                <a:latin typeface="Microsoft YaHei"/>
              </a:rPr>
              <a:t>挑战：缺乏信任、法律障碍、地缘政治紧张</a:t>
            </a:r>
            <a:endParaRPr sz="1800" b="0" dirty="0">
              <a:solidFill>
                <a:srgbClr val="646464"/>
              </a:solidFill>
              <a:latin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Proposed Solutions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F20F23-1920-0101-3E60-A198581497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>
                <a:solidFill>
                  <a:srgbClr val="646464"/>
                </a:solidFill>
                <a:latin typeface="Microsoft YaHei"/>
              </a:rPr>
              <a:t>公私合作、教育宣传、网络规范建议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B5BA76C-FB08-AD35-7D6D-DDD87BCECA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>
                <a:solidFill>
                  <a:srgbClr val="646464"/>
                </a:solidFill>
                <a:latin typeface="Microsoft YaHei"/>
              </a:rPr>
              <a:t>结论：全球协作是未来网络安全的关键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ENISA (2021). ENISA Threat Landscape 2021.</a:t>
            </a:r>
          </a:p>
          <a:p>
            <a:r>
              <a:t>Maurer (2018). Cyber Mercenaries.</a:t>
            </a:r>
          </a:p>
          <a:p>
            <a:r>
              <a:t>Rid &amp; Buchanan (2014). Attributing Cyber Attacks.</a:t>
            </a:r>
          </a:p>
          <a:p>
            <a:r>
              <a:t>Taddeo (2017). The Limits of Deterrence Theory in Cyberspace.</a:t>
            </a:r>
          </a:p>
          <a:p>
            <a:r>
              <a:t>World Economic Forum (2024). Global Cybersecurity Outlook.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>
                <a:solidFill>
                  <a:srgbClr val="646464"/>
                </a:solidFill>
                <a:latin typeface="Microsoft YaHei"/>
              </a:rPr>
              <a:t>反思：跨文化交流促进了理解与合作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386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Strengthening Global Cybersecurity Through International Cooperation</vt:lpstr>
      <vt:lpstr>Research Question</vt:lpstr>
      <vt:lpstr>Why This Research Matters</vt:lpstr>
      <vt:lpstr>Research Methodology</vt:lpstr>
      <vt:lpstr>Key Findings</vt:lpstr>
      <vt:lpstr>Insights from CNU Collaboration</vt:lpstr>
      <vt:lpstr>Proposed Solutions</vt:lpstr>
      <vt:lpstr>Conclusions</vt:lpstr>
      <vt:lpstr>References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Strengthening Global Cybersecurity Through International Cooperation</dc:title>
  <dc:subject/>
  <dc:creator/>
  <cp:keywords/>
  <dc:description>generated using python-pptx</dc:description>
  <cp:lastModifiedBy>Corder, Jacob David</cp:lastModifiedBy>
  <cp:revision>4</cp:revision>
  <dcterms:created xsi:type="dcterms:W3CDTF">2013-01-27T09:14:16Z</dcterms:created>
  <dcterms:modified xsi:type="dcterms:W3CDTF">2025-05-23T12:32:12Z</dcterms:modified>
  <cp:category/>
</cp:coreProperties>
</file>