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330" y="5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B184-396D-4749-9410-A874F2A15DC5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63E-8DA7-47AC-AF0A-F05699877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33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B184-396D-4749-9410-A874F2A15DC5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63E-8DA7-47AC-AF0A-F05699877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57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B184-396D-4749-9410-A874F2A15DC5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63E-8DA7-47AC-AF0A-F05699877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35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B184-396D-4749-9410-A874F2A15DC5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63E-8DA7-47AC-AF0A-F05699877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87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B184-396D-4749-9410-A874F2A15DC5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63E-8DA7-47AC-AF0A-F05699877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81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B184-396D-4749-9410-A874F2A15DC5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63E-8DA7-47AC-AF0A-F05699877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13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B184-396D-4749-9410-A874F2A15DC5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63E-8DA7-47AC-AF0A-F05699877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93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B184-396D-4749-9410-A874F2A15DC5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63E-8DA7-47AC-AF0A-F05699877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56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B184-396D-4749-9410-A874F2A15DC5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63E-8DA7-47AC-AF0A-F05699877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19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B184-396D-4749-9410-A874F2A15DC5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63E-8DA7-47AC-AF0A-F05699877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14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3B184-396D-4749-9410-A874F2A15DC5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63E-8DA7-47AC-AF0A-F05699877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19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3B184-396D-4749-9410-A874F2A15DC5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2463E-8DA7-47AC-AF0A-F05699877A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85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41762" y="266810"/>
            <a:ext cx="7782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Задача: 8.1. Закачка и слив балластных вод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9174" y="822457"/>
            <a:ext cx="7100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Авторы проекта: 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команда «Тазики»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174" y="1300076"/>
            <a:ext cx="638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Агапов Роман </a:t>
            </a:r>
            <a:r>
              <a:rPr lang="ru-RU" b="1" dirty="0" smtClean="0"/>
              <a:t>Алексеевич (13 лет) </a:t>
            </a:r>
            <a:r>
              <a:rPr lang="ru-RU" b="1" dirty="0"/>
              <a:t>Калининградская область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9173" y="1611921"/>
            <a:ext cx="552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/>
              <a:t>Кабатов</a:t>
            </a:r>
            <a:r>
              <a:rPr lang="ru-RU" b="1" dirty="0"/>
              <a:t> </a:t>
            </a:r>
            <a:r>
              <a:rPr lang="ru-RU" b="1" dirty="0" smtClean="0"/>
              <a:t>Давид (14 лет) </a:t>
            </a:r>
            <a:r>
              <a:rPr lang="ru-RU" b="1" dirty="0"/>
              <a:t>Калининградская область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9174" y="1935652"/>
            <a:ext cx="660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/>
              <a:t>Торошилов</a:t>
            </a:r>
            <a:r>
              <a:rPr lang="ru-RU" b="1" dirty="0"/>
              <a:t> Лев </a:t>
            </a:r>
            <a:r>
              <a:rPr lang="ru-RU" b="1" dirty="0" smtClean="0"/>
              <a:t>Витальевич</a:t>
            </a:r>
            <a:r>
              <a:rPr lang="en-US" b="1" dirty="0" smtClean="0"/>
              <a:t> </a:t>
            </a:r>
            <a:r>
              <a:rPr lang="ru-RU" b="1" dirty="0" smtClean="0"/>
              <a:t>(14)</a:t>
            </a:r>
            <a:r>
              <a:rPr lang="en-US" b="1" dirty="0" smtClean="0"/>
              <a:t> </a:t>
            </a:r>
            <a:r>
              <a:rPr lang="ru-RU" b="1" dirty="0"/>
              <a:t>Калининградская область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890" y="3833363"/>
            <a:ext cx="7100219" cy="19525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9173" y="2284116"/>
            <a:ext cx="6602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Куратор проекта: 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Найденов Павел Юрьевич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26740" y="-118278"/>
            <a:ext cx="6989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«Морская робототехника и судомоделизм»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705600" y="817187"/>
            <a:ext cx="5328006" cy="2338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31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54</Words>
  <Application>Microsoft Office PowerPoint</Application>
  <PresentationFormat>Широкоэкранный</PresentationFormat>
  <Paragraphs>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Ученик</dc:creator>
  <cp:lastModifiedBy>Ученик</cp:lastModifiedBy>
  <cp:revision>5</cp:revision>
  <dcterms:created xsi:type="dcterms:W3CDTF">2025-02-25T13:12:47Z</dcterms:created>
  <dcterms:modified xsi:type="dcterms:W3CDTF">2025-02-25T14:04:29Z</dcterms:modified>
</cp:coreProperties>
</file>