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3720" y="-12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6858000" cy="2216696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9633520"/>
            <a:ext cx="6858000" cy="2724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08720" y="632520"/>
            <a:ext cx="5112568" cy="108012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769668" y="726304"/>
            <a:ext cx="3390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ШПАГИН  ЕВГЕНИЙ</a:t>
            </a:r>
            <a:endParaRPr lang="ru-RU" sz="2800" dirty="0">
              <a:solidFill>
                <a:schemeClr val="bg1">
                  <a:lumMod val="9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9929" y="1363633"/>
            <a:ext cx="1959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ИНЖЕНЕР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| </a:t>
            </a: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ЭКОНОМИСТ</a:t>
            </a:r>
            <a:endParaRPr lang="ru-RU" sz="1200" dirty="0">
              <a:solidFill>
                <a:schemeClr val="bg1">
                  <a:lumMod val="9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2636912" y="2432720"/>
            <a:ext cx="0" cy="69127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:\Artezio_Academy\6_HTML_CSS\SEE_CV\img\IMG_827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04" y="2435002"/>
            <a:ext cx="2074939" cy="268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112160" y="606998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КОНТАКТЫ</a:t>
            </a:r>
            <a:endParaRPr lang="ru-RU" sz="1400" b="1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123" y="6518012"/>
            <a:ext cx="2154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Email: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e.e.shpagin@gmail.com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3121" y="6779622"/>
            <a:ext cx="18357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Тел</a:t>
            </a: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+7 (920) 030 -63-39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6737" y="2435002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ОПЫТ РАБОТЫ</a:t>
            </a:r>
            <a:endParaRPr lang="ru-RU" sz="1400" b="1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76737" y="5276890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ОБРАЗОВАНИЕ</a:t>
            </a:r>
            <a:endParaRPr lang="ru-RU" sz="1400" b="1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76737" y="7761312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 СЕБЕ</a:t>
            </a:r>
            <a:endParaRPr lang="ru-RU" sz="1400" b="1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2936" y="2753558"/>
            <a:ext cx="3503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Тут расписываю опыт и прочее. </a:t>
            </a:r>
            <a:endParaRPr lang="ru-RU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Тут </a:t>
            </a:r>
            <a:r>
              <a:rPr lang="ru-R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расписываю опыт и прочее. Тут расписываю опыт и прочее. </a:t>
            </a:r>
          </a:p>
          <a:p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Тут </a:t>
            </a:r>
            <a:r>
              <a:rPr lang="ru-R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расписываю опыт и прочее. </a:t>
            </a:r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Тут расписываю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2936" y="5602037"/>
            <a:ext cx="35038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Тут расписываю опыт образование </a:t>
            </a:r>
          </a:p>
          <a:p>
            <a:r>
              <a:rPr lang="ru-R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Тут расписываю опыт </a:t>
            </a:r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образование. 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Тут расписываю опыт </a:t>
            </a:r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образование Тут </a:t>
            </a:r>
            <a:r>
              <a:rPr lang="ru-R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расписываю опыт образование </a:t>
            </a:r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Тут </a:t>
            </a:r>
            <a:r>
              <a:rPr lang="ru-R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расписываю опыт образование </a:t>
            </a:r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Тут </a:t>
            </a:r>
            <a:r>
              <a:rPr lang="ru-R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расписываю опыт образование </a:t>
            </a:r>
          </a:p>
          <a:p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2936" y="3522999"/>
            <a:ext cx="3503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Тут расписываю опыт и прочее. </a:t>
            </a:r>
            <a:endParaRPr lang="ru-RU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Тут </a:t>
            </a:r>
            <a:r>
              <a:rPr lang="ru-R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расписываю опыт и прочее. Тут расписываю опыт и прочее. </a:t>
            </a:r>
          </a:p>
          <a:p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Тут </a:t>
            </a:r>
            <a:r>
              <a:rPr lang="ru-R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расписываю опыт и прочее. </a:t>
            </a:r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Тут расписываю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52936" y="4350350"/>
            <a:ext cx="3503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Тут расписываю опыт и прочее. </a:t>
            </a:r>
            <a:endParaRPr lang="ru-RU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Тут </a:t>
            </a:r>
            <a:r>
              <a:rPr lang="ru-R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расписываю опыт и прочее. Тут расписываю опыт и прочее. </a:t>
            </a:r>
          </a:p>
          <a:p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Тут </a:t>
            </a:r>
            <a:r>
              <a:rPr lang="ru-R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расписываю опыт и прочее. </a:t>
            </a:r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Тут расписываю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52936" y="6681192"/>
            <a:ext cx="35038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Тут расписываю опыт образование </a:t>
            </a:r>
          </a:p>
          <a:p>
            <a:r>
              <a:rPr lang="ru-R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Тут расписываю опыт </a:t>
            </a:r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образование. 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Тут расписываю опыт </a:t>
            </a:r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образование Тут образование 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1218" y="7057550"/>
            <a:ext cx="19976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VK: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https://vk.com/eshpagin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6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147</Words>
  <Application>Microsoft Office PowerPoint</Application>
  <PresentationFormat>Лист A4 (210x297 мм)</PresentationFormat>
  <Paragraphs>24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xxx</dc:creator>
  <cp:lastModifiedBy>Шпагин Евгений Евгеньевич</cp:lastModifiedBy>
  <cp:revision>6</cp:revision>
  <dcterms:created xsi:type="dcterms:W3CDTF">2019-07-01T17:35:16Z</dcterms:created>
  <dcterms:modified xsi:type="dcterms:W3CDTF">2019-07-02T10:02:02Z</dcterms:modified>
</cp:coreProperties>
</file>