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7" r:id="rId1"/>
  </p:sldMasterIdLst>
  <p:notesMasterIdLst>
    <p:notesMasterId r:id="rId11"/>
  </p:notesMasterIdLst>
  <p:sldIdLst>
    <p:sldId id="260" r:id="rId2"/>
    <p:sldId id="259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96C7E"/>
    <a:srgbClr val="504753"/>
    <a:srgbClr val="742E6F"/>
    <a:srgbClr val="1C3A66"/>
    <a:srgbClr val="12243A"/>
    <a:srgbClr val="5D2559"/>
    <a:srgbClr val="37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EDE2C-481E-4046-8FA3-240DB38C13C2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0384-EED2-4D44-A1E8-BBDE0CB3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3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9B5-6B8C-4DE3-ABAD-271DE9F0DE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0F32-C89F-430B-8706-82B0872C820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155-B83E-477E-8EFD-80870852ECE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3E3-7286-4CC5-B3F9-A590EF32E25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D83C-DC24-475D-942F-B6291407BC8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4CA-4BFF-4DFD-A308-9A7A1612B3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2E-E86D-48E8-8CD3-26A8E65C32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50E2-DA74-40EB-B79C-EA29550B7FC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84B1-1DB9-4060-AB78-4BC98FA4648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9CF-C7F1-4ADD-BF6F-B689EB44693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D731-1B4E-4019-9299-C76C20B7EB3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760E-C108-41B2-9A46-B492D9F0640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R&#233;partition.xls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 err="1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EasyTask</a:t>
            </a:r>
            <a:endParaRPr lang="fr-FR" sz="4800" cap="all" dirty="0">
              <a:solidFill>
                <a:schemeClr val="bg1"/>
              </a:solidFill>
              <a:latin typeface="Abadi Extra Light" panose="020B0204020104020204" pitchFamily="34" charset="0"/>
              <a:cs typeface="Aparajita" panose="02020603050405020304" pitchFamily="18" charset="0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BF14A2C2-5731-491D-B21F-9869D4E18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1915"/>
            <a:ext cx="9144000" cy="1175232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Abadi Extra Light" panose="020B0204020104020204" pitchFamily="34" charset="0"/>
              </a:rPr>
              <a:t>Projet tutoré S2 – 2019/2020 – IUT Dijon, DUT Informatique</a:t>
            </a:r>
          </a:p>
          <a:p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Tallandier –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Trembleau</a:t>
            </a:r>
            <a:endParaRPr lang="fr-FR" sz="1400" i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Pazola</a:t>
            </a:r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 – Zheng -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Seignovert</a:t>
            </a:r>
            <a:endParaRPr lang="fr-FR" sz="1400" dirty="0">
              <a:latin typeface="Abadi Extra Light" panose="020B02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 - Planification mise à jour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 - Changements graphiques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III - Le logiciel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IV - Corrections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V - 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1BFC2-19B8-4188-9ED4-3334C6A2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Planification 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139"/>
            <a:ext cx="10515600" cy="431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1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2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				2 étapes reportées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3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4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73D0F55-FA62-4EB3-AEA0-3E41A78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C2201A57-616B-4C1E-A43B-03E496EA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2139593"/>
            <a:ext cx="494948" cy="49494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6BD58463-20B0-4408-88CD-F6992CD1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4166925"/>
            <a:ext cx="494948" cy="49494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F5D50CA3-4851-4E55-A8A2-DA96A495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3181526"/>
            <a:ext cx="494948" cy="494948"/>
          </a:xfrm>
          <a:prstGeom prst="rect">
            <a:avLst/>
          </a:prstGeom>
        </p:spPr>
      </p:pic>
      <p:pic>
        <p:nvPicPr>
          <p:cNvPr id="10" name="Graphique 9" descr="Chronomètre">
            <a:extLst>
              <a:ext uri="{FF2B5EF4-FFF2-40B4-BE49-F238E27FC236}">
                <a16:creationId xmlns:a16="http://schemas.microsoft.com/office/drawing/2014/main" id="{6EC91816-D5FC-4100-B9CF-67027C692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8829" y="5152324"/>
            <a:ext cx="610299" cy="610299"/>
          </a:xfrm>
          <a:prstGeom prst="rect">
            <a:avLst/>
          </a:prstGeom>
        </p:spPr>
      </p:pic>
      <p:sp>
        <p:nvSpPr>
          <p:cNvPr id="11" name="Flèche : droite 10">
            <a:hlinkClick r:id="rId6" action="ppaction://hlinkfile"/>
            <a:extLst>
              <a:ext uri="{FF2B5EF4-FFF2-40B4-BE49-F238E27FC236}">
                <a16:creationId xmlns:a16="http://schemas.microsoft.com/office/drawing/2014/main" id="{9A26EB61-93E2-4C32-B3ED-23B6255BF210}"/>
              </a:ext>
            </a:extLst>
          </p:cNvPr>
          <p:cNvSpPr/>
          <p:nvPr/>
        </p:nvSpPr>
        <p:spPr>
          <a:xfrm>
            <a:off x="9080384" y="3363985"/>
            <a:ext cx="2273416" cy="117445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3E624-B198-4550-A146-110EA4118182}"/>
              </a:ext>
            </a:extLst>
          </p:cNvPr>
          <p:cNvSpPr txBox="1"/>
          <p:nvPr/>
        </p:nvSpPr>
        <p:spPr>
          <a:xfrm>
            <a:off x="11417417" y="382040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cap="all" dirty="0">
                <a:solidFill>
                  <a:schemeClr val="bg1"/>
                </a:solidFill>
                <a:latin typeface="Abadi Extra Light" panose="020B0204020104020204" pitchFamily="34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8345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Changements graphiques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07C7A-AEFC-429F-BCED-784B563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888488EA-7278-4E22-AD86-A9218DAD83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10" y="2286151"/>
            <a:ext cx="7854579" cy="40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10BED-C018-431E-9CDB-94608322D439}"/>
              </a:ext>
            </a:extLst>
          </p:cNvPr>
          <p:cNvSpPr/>
          <p:nvPr/>
        </p:nvSpPr>
        <p:spPr>
          <a:xfrm>
            <a:off x="5374433" y="1550085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21649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1DDB1F-2561-47A3-82D1-942E0411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47"/>
            <a:ext cx="12192000" cy="68768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Changements graphiques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07C7A-AEFC-429F-BCED-784B563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51E00D-32BC-4BC3-911B-83B654B499B8}"/>
              </a:ext>
            </a:extLst>
          </p:cNvPr>
          <p:cNvSpPr/>
          <p:nvPr/>
        </p:nvSpPr>
        <p:spPr>
          <a:xfrm>
            <a:off x="5356255" y="1550085"/>
            <a:ext cx="1221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Après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91A607A-ED07-440D-98A3-CD6DE1AE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2564567"/>
            <a:ext cx="6096000" cy="3429000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FE41F89-3CCA-48FE-A9E8-AC89317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718" y="2819486"/>
            <a:ext cx="4731790" cy="29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Le logiciel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E89814-B161-49B9-8CF9-FA9E4B2E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2743815"/>
            <a:ext cx="4600980" cy="2584014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B6BA74-A6B8-4F1B-B1A8-D170A24C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005033-D88D-409A-B2AC-42C34166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8" y="2743815"/>
            <a:ext cx="4600980" cy="26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0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Corrections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820"/>
            <a:ext cx="10515600" cy="12331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chemeClr val="bg1"/>
                </a:solidFill>
                <a:latin typeface="Abadi Extra Light" panose="020B0204020104020204" pitchFamily="34" charset="0"/>
              </a:rPr>
              <a:t>Sécurité</a:t>
            </a:r>
          </a:p>
          <a:p>
            <a:pPr marL="0" indent="0" algn="ctr">
              <a:buNone/>
            </a:pPr>
            <a:r>
              <a:rPr lang="fr-FR" sz="4400">
                <a:solidFill>
                  <a:schemeClr val="bg1"/>
                </a:solidFill>
                <a:latin typeface="Abadi Extra Light" panose="020B0204020104020204" pitchFamily="34" charset="0"/>
              </a:rPr>
              <a:t>Fonctionnalités</a:t>
            </a:r>
            <a:endParaRPr lang="fr-FR" sz="4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3A8A1-D1D6-4263-BFAE-62B4B61D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3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16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Temps restant suffisant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Pour le prochain rendez-vous :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Implémentation de la fenêtre activité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Amélioration de différents point de design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18750-ECB8-4822-9F1E-2F94BC79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Merci de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0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119</TotalTime>
  <Words>105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EasyTask</vt:lpstr>
      <vt:lpstr>Sommaire</vt:lpstr>
      <vt:lpstr>Planification MISE à jour</vt:lpstr>
      <vt:lpstr>Changements graphiques</vt:lpstr>
      <vt:lpstr>Changements graphiques</vt:lpstr>
      <vt:lpstr>Le logiciel</vt:lpstr>
      <vt:lpstr>Corrections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</dc:title>
  <dc:creator>Marion Tallandier</dc:creator>
  <cp:lastModifiedBy>Thibault Trembleau</cp:lastModifiedBy>
  <cp:revision>25</cp:revision>
  <dcterms:created xsi:type="dcterms:W3CDTF">2020-05-06T16:06:43Z</dcterms:created>
  <dcterms:modified xsi:type="dcterms:W3CDTF">2020-05-06T20:11:30Z</dcterms:modified>
</cp:coreProperties>
</file>