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499639-1930-48D2-8396-5C320B1E5FED}">
          <p14:sldIdLst>
            <p14:sldId id="256"/>
            <p14:sldId id="257"/>
          </p14:sldIdLst>
        </p14:section>
        <p14:section name="Section sans titre" id="{D3DB0E6D-C169-4990-AABF-65AFDAC2436A}">
          <p14:sldIdLst>
            <p14:sldId id="258"/>
          </p14:sldIdLst>
        </p14:section>
        <p14:section name="Section sans titre" id="{DAAD97A4-FAC0-4DDB-9958-1E61A02B934E}">
          <p14:sldIdLst>
            <p14:sldId id="259"/>
          </p14:sldIdLst>
        </p14:section>
        <p14:section name="Section sans titre" id="{F6A34F54-6345-49F5-8AFF-DF2AC0B13BE6}">
          <p14:sldIdLst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EAF19-C289-49A9-AE28-039FAE88DAB0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2296A-9761-4E54-A74E-369FCF0410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4CCCF-3E33-4A39-9D2A-16CF357BC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F1B1FA-6C00-43E4-9608-974525F7E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4CC25-6E63-454B-87D9-C555352D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9156C-F553-41F1-BD31-99D6DEC88182}" type="datetime1">
              <a:rPr lang="fr-FR" smtClean="0"/>
              <a:t>06/03/2020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92270-6506-4260-8BB5-FFD25F9E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7D8A2-52A3-4734-B784-B159246C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3D1A2-C393-4B97-9C53-7FAA41D5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E79E5D-6E1A-439D-BF4B-9A0039280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D7CDD-E4E7-4BEB-B92F-DECFE4B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9F97E-D9D7-4ED4-981D-5BB0E021D1E3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C9C6E8-E66F-4FF9-B196-EB7691D9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B3540-278F-43AA-9362-76C425B8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4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91DE72-F888-4659-9512-15311CFB3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8CC1B7-4775-4825-91AF-16DE7033A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4107ED-8805-4C41-9E0C-9B4F1179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9099B-870D-4337-A683-A815E78FFECD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601D7D-27D8-47FE-B3E0-EFA33A78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5307F-34E2-484B-AEA4-CE93104B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57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E4599-60A4-4A5F-880A-4E107BED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230E7-DF99-4B99-A2F6-47FEB5AE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9832F-B415-4809-87D6-FAA8DB02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2B0687-3B2B-4F31-98D2-2FC49092FD42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735DB-7A55-4A59-A3D5-25DF76A6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8D03E-1908-40F2-83FC-E2343680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1375B-7752-414D-8FE2-BE9DA6D5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0C14F5-50B2-4269-8501-CB328BA9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577B9-5CEE-4283-AE28-E4E7D84A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F9D2F2-5976-4FF5-9548-0A2A8BF692C7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31CE5-978E-4FF9-A8D2-739D839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E4BD3-FB7F-4051-8A2F-6B5BBB88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6CB4B-DAA3-4432-B727-CC881F73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90964-D98C-4B41-B4F6-D7B5D959C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722E32-5C16-494A-AFAD-FF2409B2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D1671A-5B0D-4B72-936C-6DD43E19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27929E-FB81-4D6D-AC37-21CBADBF2A78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2AC855-E610-4583-B422-714047F8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4EEB5A-0D1A-4A06-8F20-1B54BDD9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65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0BBE4-BF42-42B7-92BA-DE844B05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120AE-5C73-4385-A7F7-44F416C3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7E5B4C-7498-498A-B45D-AE58413E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E66479-1567-49FC-8FD4-95DBBAA38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1AD276-EDC7-40D7-913E-D0DE6670F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6EB71-30B9-491F-840C-65FBCF64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70C715-F1D2-4F86-ACC2-5B0EE326C35C}" type="datetime1">
              <a:rPr lang="fr-FR" smtClean="0"/>
              <a:t>06/03/2020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DC820A-5732-4E64-AAD3-50AB1D01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FC4E95-CDA9-453B-87E3-8DA3CB8B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26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E125D-100D-4B26-8FED-4DF35706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00C4BE-EEF5-4740-A934-D9B785F7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36232-79AA-4ED7-837B-3FDEE0A7470C}" type="datetime1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8788BF-7265-4F4C-90DC-039D0E0E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B98D9F-28CF-4C22-8CD8-7975591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01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FDDF03-EDB3-4459-A9F7-355DE501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A5300-F5CE-4770-A4CB-B72564FF9B9D}" type="datetime1">
              <a:rPr lang="fr-FR" smtClean="0"/>
              <a:t>06/03/2020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EB084A-BF0C-490A-B1E7-2EB15970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33D6F-5E46-4605-9447-3487EC16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86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2B563-4865-4158-8B66-F2F1169C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CDD71-70D9-47A6-B78E-9A5C4043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4FB3D-B3F0-4F1C-BBFE-208A77FFC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98D91F-18B0-4DE4-BCE1-FD0688C8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3E657-2527-4147-A496-77D76680930E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FA6E04-62D8-4EB9-88B7-D74CF397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1232BF-6300-4B6D-9101-8C18D3C6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93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2F917-665B-485F-A48D-BF25BE97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BA9ECA-C3B6-43FD-B959-551635A77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6ADF4A-07E4-4DA9-AA81-8AF14FF5C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F5ADA4-A898-4B79-9A2B-F094CCC1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3BE854-0303-4AE7-A6B0-F41B4F279F95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D37F8E-0A11-4F49-A1E1-B0177D26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2CC339-1B4D-4841-9D5C-363B9108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3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2B7C0B-515F-4211-B0D7-3FB5C5F0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B9F52-F3E9-45C6-96F1-14D6F18A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2A6697-BF97-464E-A40E-A78C295D8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tutoré s2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E3CEC8-FEF4-496F-A96C-745D23C8F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125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59E65-C933-4789-BF7C-90898C670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>
                <a:latin typeface="Bahnschrift" panose="020B0502040204020203" pitchFamily="34" charset="0"/>
              </a:rPr>
              <a:t>EASYTASKS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AEC6B5-5ED1-45C2-9B79-06991BC2E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Projet tutoré S2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3906ED-CD99-46A6-B66F-53C9F6617E8F}"/>
              </a:ext>
            </a:extLst>
          </p:cNvPr>
          <p:cNvSpPr txBox="1"/>
          <p:nvPr/>
        </p:nvSpPr>
        <p:spPr>
          <a:xfrm>
            <a:off x="7432647" y="5819527"/>
            <a:ext cx="46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IUT Dijon 2020</a:t>
            </a:r>
          </a:p>
          <a:p>
            <a:pPr algn="r"/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Trembleau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– </a:t>
            </a:r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Pazola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– Zheng</a:t>
            </a:r>
          </a:p>
          <a:p>
            <a:pPr algn="r"/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Seignovert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– Perrin – Tallandier</a:t>
            </a:r>
          </a:p>
        </p:txBody>
      </p:sp>
    </p:spTree>
    <p:extLst>
      <p:ext uri="{BB962C8B-B14F-4D97-AF65-F5344CB8AC3E}">
        <p14:creationId xmlns:p14="http://schemas.microsoft.com/office/powerpoint/2010/main" val="94346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5356F-0201-416A-800B-F660852E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706D1-25CB-4D37-8B39-B6F6226A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AA9DAB-08DF-44F8-A478-F0FA44FD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46BB3-A468-4748-BF79-D58C5BD5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6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D1FB-2DEF-45A3-A645-E1DE0178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>
              <a:latin typeface="Bahnschrift" panose="020B05020402040202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A72DA-293E-4BA8-96A9-891B3D72B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B713B-27A2-4EC9-A8C9-829BAF9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00186-8C2A-4208-B5CD-D7294BC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37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D1FB-2DEF-45A3-A645-E1DE0178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>
              <a:latin typeface="Bahnschrift" panose="020B05020402040202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A72DA-293E-4BA8-96A9-891B3D72B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B713B-27A2-4EC9-A8C9-829BAF9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00186-8C2A-4208-B5CD-D7294BC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97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D1FB-2DEF-45A3-A645-E1DE0178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>
              <a:latin typeface="Bahnschrift" panose="020B05020402040202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A72DA-293E-4BA8-96A9-891B3D72B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B713B-27A2-4EC9-A8C9-829BAF9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00186-8C2A-4208-B5CD-D7294BC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03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95E2E-F831-4C8F-84F5-6BE144E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814"/>
            <a:ext cx="10515600" cy="1903165"/>
          </a:xfrm>
        </p:spPr>
        <p:txBody>
          <a:bodyPr>
            <a:normAutofit/>
          </a:bodyPr>
          <a:lstStyle/>
          <a:p>
            <a:pPr algn="ctr"/>
            <a:r>
              <a:rPr lang="fr-FR" sz="9600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A25CCE-7C42-4974-B0AF-A9A80EDC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3CC4DE-B3C9-45B4-B74C-90DCBFB5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89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95E2E-F831-4C8F-84F5-6BE144E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814"/>
            <a:ext cx="10515600" cy="1903165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Bahnschrift" panose="020B0502040204020203" pitchFamily="34" charset="0"/>
              </a:rPr>
              <a:t>Merci de votre attention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A25CCE-7C42-4974-B0AF-A9A80EDC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3CC4DE-B3C9-45B4-B74C-90DCBFB5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1342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6</TotalTime>
  <Words>47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Thème Office</vt:lpstr>
      <vt:lpstr>EASYTASKS</vt:lpstr>
      <vt:lpstr>SOMMAIRE</vt:lpstr>
      <vt:lpstr>Présentation PowerPoint</vt:lpstr>
      <vt:lpstr>Présentation PowerPoint</vt:lpstr>
      <vt:lpstr>Présentation PowerPoint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EASYTASKS</dc:title>
  <dc:creator>Marion Tallandier</dc:creator>
  <cp:lastModifiedBy>Marion Tallandier</cp:lastModifiedBy>
  <cp:revision>8</cp:revision>
  <dcterms:created xsi:type="dcterms:W3CDTF">2020-03-06T21:47:59Z</dcterms:created>
  <dcterms:modified xsi:type="dcterms:W3CDTF">2020-03-06T21:54:55Z</dcterms:modified>
</cp:coreProperties>
</file>