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96C7E"/>
    <a:srgbClr val="504753"/>
    <a:srgbClr val="742E6F"/>
    <a:srgbClr val="1C3A66"/>
    <a:srgbClr val="12243A"/>
    <a:srgbClr val="5D2559"/>
    <a:srgbClr val="37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EDE2C-481E-4046-8FA3-240DB38C13C2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0384-EED2-4D44-A1E8-BBDE0CB3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3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B13A0-806F-4177-A233-82DA6B48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0B5444-D4E2-46EA-A04B-EA01E249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6EB77-86A1-4C52-B5E4-1BF258D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9B5-6B8C-4DE3-ABAD-271DE9F0DE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22BB0-2848-4785-98C3-0B5D1664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E9D53-97DE-4C3A-A829-98EA213E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53E46-DFD0-496B-9B26-F5A5E3A0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B7F31-1D79-4BA0-8DE4-F1E31219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53E5E-0D3A-4FC9-8497-F29D8673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0F32-C89F-430B-8706-82B0872C820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40BA1-CE6E-41B7-857E-631576CE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EAA49B-0D02-4AF6-A668-728F2C3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9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C91F92-4C92-4A6D-9955-7A774B6D6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7F9C78-E589-42DB-B4B4-D60C5746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66975-3B55-414B-AB58-74987C57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C155-B83E-477E-8EFD-80870852ECE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F61C9-CB2C-499C-8AA8-03766B3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8A33CD-D8CA-42EB-9F48-C80D7BA8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F390E-8A2D-44C3-9BEA-818BA006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E9069-D269-4DF3-A5B6-C22075FE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57092-7D54-493B-A03B-8D73D36A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3E3-7286-4CC5-B3F9-A590EF32E25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4C73A6-8192-492F-B156-49F349EB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3AFBE-02F1-4842-BDDE-20C2C31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310A-9D28-4581-BD3C-D70D258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DBC30-C3FA-43BA-8185-4443579E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6ADC7-BF6F-4533-BC7D-7D544BF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D83C-DC24-475D-942F-B6291407BC8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CCAFE-9D17-45C1-89D1-68D2BE53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E1FC5-F84A-413F-8F92-0936EDF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7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C74F8-F5CD-498C-BCE6-01EFA16D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BA79DD-7E39-49D1-B599-9332C696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B5996-7270-472C-AE07-02EBE5CA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EB31E4-CC62-446D-8795-1EC45833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4CA-4BFF-4DFD-A308-9A7A1612B3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E35EE-07F2-49B9-82AC-3296D350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C8C35-F042-4CCD-AC84-910D72DA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26E88-307C-4C96-A9D4-E58EF53F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61A0F-3477-44B5-ABC2-AC28A4C27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A37434-5C78-40A7-B609-3D1BC83E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F832E8-A92F-4487-9260-747403EAF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AC5346-C17A-49DF-A08D-9E83BF5E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C38E-D0D5-4C86-8256-263F9E45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172E-E86D-48E8-8CD3-26A8E65C32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DD73E-8749-4CF7-8EE7-46F7F1E0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80FAB9-2742-45C5-B163-FE7913BB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4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695A7-DCD4-4CCD-8AAA-1E0EDDBA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F01A9-4E40-433E-9AD7-2E92786D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50E2-DA74-40EB-B79C-EA29550B7FC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B783A-A3A4-4DB1-A040-FF16CEB5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1F84-F5D3-4CD2-9235-E761C6F8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4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815E3F-5B0E-4A3C-BCF4-8CC62F9E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84B1-1DB9-4060-AB78-4BC98FA4648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83294E-048B-4BBD-AD75-BF2D61A3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4F2B0-EA7E-4D82-BD5B-023C862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DDEC8-7080-4618-8115-9A60C04F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0238E-BA5D-46D2-ACB5-FE3F2B8C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085EAF-DD4B-41B7-8DAE-53570C2E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AEBE4-9418-4309-894C-C688520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9CF-C7F1-4ADD-BF6F-B689EB44693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4A8B34-0C80-4003-A909-C2577949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8DB22-58EB-480C-9714-B45ACA48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B6503-8B49-4D92-997F-285D52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3DCD45-2B1B-47F5-9508-AD92BEF4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E0F1AA-7482-4AE4-92D7-679CDD68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202D4-2720-449F-A5E6-FBDF3AA7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D731-1B4E-4019-9299-C76C20B7EB3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7215B-1B3A-47E4-8BD2-685A3203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15ACE-1B6C-4CD4-94B4-6DBA74A1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10CF87-87CC-4AE8-9155-1D94CA37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B7FC33-99B8-46DF-9E10-77FAC6FB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9B2B5-769B-4343-A0F4-530DD8EA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760E-C108-41B2-9A46-B492D9F0640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3FA4A-50DC-4237-BEE3-AFAB9FF24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0FB4BF-9CF0-4B12-8527-01042CEC1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../../GitHub/projetTutS2/R&#233;partition.xls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 err="1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EasyTask</a:t>
            </a:r>
            <a:endParaRPr lang="fr-FR" sz="4800" cap="all" dirty="0">
              <a:solidFill>
                <a:schemeClr val="bg1"/>
              </a:solidFill>
              <a:latin typeface="Abadi Extra Light" panose="020B0204020104020204" pitchFamily="34" charset="0"/>
              <a:cs typeface="Aparajita" panose="02020603050405020304" pitchFamily="18" charset="0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BF14A2C2-5731-491D-B21F-9869D4E18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1915"/>
            <a:ext cx="9144000" cy="1175232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Abadi Extra Light" panose="020B0204020104020204" pitchFamily="34" charset="0"/>
              </a:rPr>
              <a:t>Projet tutoré S2 – 2019/2020 – IUT Dijon, DUT Informatique</a:t>
            </a:r>
          </a:p>
          <a:p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Tallandier –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Trembleau</a:t>
            </a:r>
            <a:endParaRPr lang="fr-FR" sz="1400" i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  <a:p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Pazola</a:t>
            </a:r>
            <a:r>
              <a:rPr lang="fr-FR" sz="1400" i="1" dirty="0">
                <a:solidFill>
                  <a:srgbClr val="FFFFFF"/>
                </a:solidFill>
                <a:latin typeface="Abadi Extra Light" panose="020B0204020104020204" pitchFamily="34" charset="0"/>
              </a:rPr>
              <a:t> – Zheng - </a:t>
            </a:r>
            <a:r>
              <a:rPr lang="fr-FR" sz="1400" i="1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Seignovert</a:t>
            </a:r>
            <a:endParaRPr lang="fr-FR" sz="1400" dirty="0">
              <a:latin typeface="Abadi Extra Light" panose="020B02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 - Planification mise à jour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 - Changements graphiques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III - Le logiciel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IV - Corrections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V - Conclusion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1BFC2-19B8-4188-9ED4-3334C6A2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Planification 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139"/>
            <a:ext cx="10515600" cy="431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1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2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				2 étapes reportées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3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Etape 4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C2201A57-616B-4C1E-A43B-03E496EA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2139593"/>
            <a:ext cx="494948" cy="49494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6BD58463-20B0-4408-88CD-F6992CD1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4166925"/>
            <a:ext cx="494948" cy="49494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F5D50CA3-4851-4E55-A8A2-DA96A495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3204" y="3181526"/>
            <a:ext cx="494948" cy="494948"/>
          </a:xfrm>
          <a:prstGeom prst="rect">
            <a:avLst/>
          </a:prstGeom>
        </p:spPr>
      </p:pic>
      <p:pic>
        <p:nvPicPr>
          <p:cNvPr id="10" name="Graphique 9" descr="Chronomètre">
            <a:extLst>
              <a:ext uri="{FF2B5EF4-FFF2-40B4-BE49-F238E27FC236}">
                <a16:creationId xmlns:a16="http://schemas.microsoft.com/office/drawing/2014/main" id="{6EC91816-D5FC-4100-B9CF-67027C692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8829" y="5152324"/>
            <a:ext cx="610299" cy="610299"/>
          </a:xfrm>
          <a:prstGeom prst="rect">
            <a:avLst/>
          </a:prstGeom>
        </p:spPr>
      </p:pic>
      <p:sp>
        <p:nvSpPr>
          <p:cNvPr id="11" name="Flèche : droite 10">
            <a:hlinkClick r:id="rId6" action="ppaction://hlinkfile"/>
            <a:extLst>
              <a:ext uri="{FF2B5EF4-FFF2-40B4-BE49-F238E27FC236}">
                <a16:creationId xmlns:a16="http://schemas.microsoft.com/office/drawing/2014/main" id="{9A26EB61-93E2-4C32-B3ED-23B6255BF210}"/>
              </a:ext>
            </a:extLst>
          </p:cNvPr>
          <p:cNvSpPr/>
          <p:nvPr/>
        </p:nvSpPr>
        <p:spPr>
          <a:xfrm>
            <a:off x="9080384" y="3363985"/>
            <a:ext cx="2273416" cy="117445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3E624-B198-4550-A146-110EA4118182}"/>
              </a:ext>
            </a:extLst>
          </p:cNvPr>
          <p:cNvSpPr txBox="1"/>
          <p:nvPr/>
        </p:nvSpPr>
        <p:spPr>
          <a:xfrm>
            <a:off x="11417417" y="382040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cap="all" dirty="0">
                <a:solidFill>
                  <a:schemeClr val="bg1"/>
                </a:solidFill>
                <a:latin typeface="Abadi Extra Light" panose="020B0204020104020204" pitchFamily="34" charset="0"/>
              </a:rPr>
              <a:t>Excel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73D0F55-FA62-4EB3-AEA0-3E41A78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Changements 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07C7A-AEFC-429F-BCED-784B563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Le logiciel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E89814-B161-49B9-8CF9-FA9E4B2E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2743815"/>
            <a:ext cx="4600980" cy="2584014"/>
          </a:xfr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005033-D88D-409A-B2AC-42C34166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8" y="2743815"/>
            <a:ext cx="4600980" cy="260961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B6BA74-A6B8-4F1B-B1A8-D170A24C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Corrections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820"/>
            <a:ext cx="10515600" cy="1233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chemeClr val="bg1"/>
                </a:solidFill>
                <a:latin typeface="Abadi Extra Light" panose="020B0204020104020204" pitchFamily="34" charset="0"/>
              </a:rPr>
              <a:t>Injections SQL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3A8A1-D1D6-4263-BFAE-62B4B61D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7053-0E22-4A33-8DB6-6CC29C3A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16"/>
            <a:ext cx="10515600" cy="45717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Temps restant suffisant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Pour le prochain rendez-vous :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Finalisation de la fenêtre activité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- Amélioration du design du tableau</a:t>
            </a: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0711901-2FA1-404A-8358-9552E5B2A907}"/>
              </a:ext>
            </a:extLst>
          </p:cNvPr>
          <p:cNvCxnSpPr>
            <a:cxnSpLocks/>
          </p:cNvCxnSpPr>
          <p:nvPr/>
        </p:nvCxnSpPr>
        <p:spPr>
          <a:xfrm>
            <a:off x="942392" y="1418252"/>
            <a:ext cx="886408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18750-ECB8-4822-9F1E-2F94BC79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4753"/>
            </a:gs>
            <a:gs pos="50000">
              <a:srgbClr val="796C7E"/>
            </a:gs>
            <a:gs pos="100000">
              <a:srgbClr val="50475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7933-181C-4296-A745-4D851999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1861"/>
            <a:ext cx="9144000" cy="990697"/>
          </a:xfrm>
        </p:spPr>
        <p:txBody>
          <a:bodyPr>
            <a:normAutofit/>
          </a:bodyPr>
          <a:lstStyle/>
          <a:p>
            <a:r>
              <a:rPr lang="fr-FR" sz="4800" cap="all" dirty="0">
                <a:solidFill>
                  <a:schemeClr val="bg1"/>
                </a:solidFill>
                <a:latin typeface="Abadi Extra Light" panose="020B0204020104020204" pitchFamily="34" charset="0"/>
                <a:cs typeface="Aparajita" panose="02020603050405020304" pitchFamily="18" charset="0"/>
              </a:rPr>
              <a:t>Merci de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D47C2-271B-4FD6-B200-352DDD89B391}"/>
              </a:ext>
            </a:extLst>
          </p:cNvPr>
          <p:cNvSpPr/>
          <p:nvPr/>
        </p:nvSpPr>
        <p:spPr>
          <a:xfrm>
            <a:off x="1524001" y="2375467"/>
            <a:ext cx="9143999" cy="1763483"/>
          </a:xfrm>
          <a:prstGeom prst="rect">
            <a:avLst/>
          </a:prstGeom>
          <a:noFill/>
          <a:ln w="285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00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88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Thème Office</vt:lpstr>
      <vt:lpstr>EasyTask</vt:lpstr>
      <vt:lpstr>Sommaire</vt:lpstr>
      <vt:lpstr>Planification MISE à jour</vt:lpstr>
      <vt:lpstr>Changements graphiques</vt:lpstr>
      <vt:lpstr>Le logiciel</vt:lpstr>
      <vt:lpstr>Corrections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</dc:title>
  <dc:creator>Marion Tallandier</dc:creator>
  <cp:lastModifiedBy>Marion Tallandier</cp:lastModifiedBy>
  <cp:revision>22</cp:revision>
  <dcterms:created xsi:type="dcterms:W3CDTF">2020-05-06T16:06:43Z</dcterms:created>
  <dcterms:modified xsi:type="dcterms:W3CDTF">2020-05-06T16:54:28Z</dcterms:modified>
</cp:coreProperties>
</file>