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8" r:id="rId11"/>
    <p:sldId id="263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3A499639-1930-48D2-8396-5C320B1E5FED}">
          <p14:sldIdLst>
            <p14:sldId id="256"/>
            <p14:sldId id="257"/>
          </p14:sldIdLst>
        </p14:section>
        <p14:section name="Technologie" id="{D3DB0E6D-C169-4990-AABF-65AFDAC2436A}">
          <p14:sldIdLst>
            <p14:sldId id="258"/>
            <p14:sldId id="264"/>
          </p14:sldIdLst>
        </p14:section>
        <p14:section name="Applis" id="{DAAD97A4-FAC0-4DDB-9958-1E61A02B934E}">
          <p14:sldIdLst>
            <p14:sldId id="259"/>
            <p14:sldId id="265"/>
            <p14:sldId id="266"/>
          </p14:sldIdLst>
        </p14:section>
        <p14:section name="Maquettes" id="{F6A34F54-6345-49F5-8AFF-DF2AC0B13BE6}">
          <p14:sldIdLst>
            <p14:sldId id="260"/>
            <p14:sldId id="267"/>
            <p14:sldId id="268"/>
          </p14:sldIdLst>
        </p14:section>
        <p14:section name="Répartition" id="{4A750EDE-FD71-4497-A3F3-DCBEE30C521A}">
          <p14:sldIdLst>
            <p14:sldId id="263"/>
            <p14:sldId id="269"/>
          </p14:sldIdLst>
        </p14:section>
        <p14:section name="Conclu" id="{9047D416-6171-49AB-9D8A-19A73D9A0D68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6920A-8DE4-458E-BEA2-0A343A4B59A0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DFF5814-9C44-4E89-828C-A4380DDAB36B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 -</a:t>
          </a:r>
          <a:r>
            <a:rPr lang="fr-FR" sz="4000" dirty="0">
              <a:latin typeface="Bahnschrift" panose="020B0502040204020203" pitchFamily="34" charset="0"/>
            </a:rPr>
            <a:t> Choix de la technologie</a:t>
          </a:r>
        </a:p>
      </dgm:t>
    </dgm:pt>
    <dgm:pt modelId="{1512DD70-3BE6-45A4-861A-F4F5D77A12F3}" type="parTrans" cxnId="{9B069FA6-4CB7-4649-A068-4B70D0BA5564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AA2EADE8-29F9-461A-A8BB-7DF4C5ADC50C}" type="sibTrans" cxnId="{9B069FA6-4CB7-4649-A068-4B70D0BA5564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C3225BE9-BA27-4E23-BDCA-16AD74388041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 -</a:t>
          </a:r>
          <a:r>
            <a:rPr lang="fr-FR" sz="4000" dirty="0">
              <a:latin typeface="Bahnschrift" panose="020B0502040204020203" pitchFamily="34" charset="0"/>
            </a:rPr>
            <a:t> Les premières applications</a:t>
          </a:r>
        </a:p>
      </dgm:t>
    </dgm:pt>
    <dgm:pt modelId="{4C54FD4D-6427-4B66-B2ED-38C701F8CE5E}" type="parTrans" cxnId="{E3725E96-CE51-4EBF-A427-FC828C28DEDA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F232E702-1F67-44B5-A1B0-2F3EE4CA5389}" type="sibTrans" cxnId="{E3725E96-CE51-4EBF-A427-FC828C28DEDA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6E8A8E3F-02B8-4CC0-B6C1-FAAA1E92ED78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IV -</a:t>
          </a:r>
          <a:r>
            <a:rPr lang="fr-FR" sz="4000" dirty="0">
              <a:latin typeface="Bahnschrift" panose="020B0502040204020203" pitchFamily="34" charset="0"/>
            </a:rPr>
            <a:t> Répartition des tâches</a:t>
          </a:r>
        </a:p>
      </dgm:t>
    </dgm:pt>
    <dgm:pt modelId="{61ACBD3A-355A-4BE3-B7A9-7ABCC656C92D}" type="parTrans" cxnId="{697D1D14-D219-4C8D-9266-83CE6D858C7D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1CB4D0B6-F581-4761-AA20-191507E45D53}" type="sibTrans" cxnId="{697D1D14-D219-4C8D-9266-83CE6D858C7D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BBA9AEE7-6934-4241-AC8B-E8EFCC24A82E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III -</a:t>
          </a:r>
          <a:r>
            <a:rPr lang="fr-FR" sz="4000" dirty="0">
              <a:latin typeface="Bahnschrift" panose="020B0502040204020203" pitchFamily="34" charset="0"/>
            </a:rPr>
            <a:t> Choix graphiques</a:t>
          </a:r>
        </a:p>
      </dgm:t>
    </dgm:pt>
    <dgm:pt modelId="{823DFDFF-50CF-4E08-9E73-F6C28871249A}" type="parTrans" cxnId="{43B760DC-4F56-4000-9BD4-F49D820368C0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3776A02A-27B6-4FC1-94E6-28036214D697}" type="sibTrans" cxnId="{43B760DC-4F56-4000-9BD4-F49D820368C0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2EBE972F-E1BC-45AE-AA51-963A9DAC4F92}" type="pres">
      <dgm:prSet presAssocID="{0E46920A-8DE4-458E-BEA2-0A343A4B59A0}" presName="vert0" presStyleCnt="0">
        <dgm:presLayoutVars>
          <dgm:dir/>
          <dgm:animOne val="branch"/>
          <dgm:animLvl val="lvl"/>
        </dgm:presLayoutVars>
      </dgm:prSet>
      <dgm:spPr/>
    </dgm:pt>
    <dgm:pt modelId="{A657B0FF-A600-4E4E-A3AE-769F28313719}" type="pres">
      <dgm:prSet presAssocID="{DDFF5814-9C44-4E89-828C-A4380DDAB36B}" presName="thickLine" presStyleLbl="alignNode1" presStyleIdx="0" presStyleCnt="4"/>
      <dgm:spPr/>
    </dgm:pt>
    <dgm:pt modelId="{566EF41F-2838-4E65-AA94-351C5ED72D3C}" type="pres">
      <dgm:prSet presAssocID="{DDFF5814-9C44-4E89-828C-A4380DDAB36B}" presName="horz1" presStyleCnt="0"/>
      <dgm:spPr/>
    </dgm:pt>
    <dgm:pt modelId="{CD841158-7C95-4D2D-A07D-65677B7EDAD6}" type="pres">
      <dgm:prSet presAssocID="{DDFF5814-9C44-4E89-828C-A4380DDAB36B}" presName="tx1" presStyleLbl="revTx" presStyleIdx="0" presStyleCnt="4"/>
      <dgm:spPr/>
    </dgm:pt>
    <dgm:pt modelId="{A5F3172C-8433-4462-9C03-47DED17167DB}" type="pres">
      <dgm:prSet presAssocID="{DDFF5814-9C44-4E89-828C-A4380DDAB36B}" presName="vert1" presStyleCnt="0"/>
      <dgm:spPr/>
    </dgm:pt>
    <dgm:pt modelId="{72156711-EE93-4F52-9A3E-AC1A54A05150}" type="pres">
      <dgm:prSet presAssocID="{C3225BE9-BA27-4E23-BDCA-16AD74388041}" presName="thickLine" presStyleLbl="alignNode1" presStyleIdx="1" presStyleCnt="4"/>
      <dgm:spPr/>
    </dgm:pt>
    <dgm:pt modelId="{600979CB-9AFA-4C9B-94F4-C23ABB57D1EB}" type="pres">
      <dgm:prSet presAssocID="{C3225BE9-BA27-4E23-BDCA-16AD74388041}" presName="horz1" presStyleCnt="0"/>
      <dgm:spPr/>
    </dgm:pt>
    <dgm:pt modelId="{49A66F39-1165-4EFE-A466-20110728119E}" type="pres">
      <dgm:prSet presAssocID="{C3225BE9-BA27-4E23-BDCA-16AD74388041}" presName="tx1" presStyleLbl="revTx" presStyleIdx="1" presStyleCnt="4"/>
      <dgm:spPr/>
    </dgm:pt>
    <dgm:pt modelId="{78B8C3A3-9B3A-49D4-A739-3450F6BEBE1C}" type="pres">
      <dgm:prSet presAssocID="{C3225BE9-BA27-4E23-BDCA-16AD74388041}" presName="vert1" presStyleCnt="0"/>
      <dgm:spPr/>
    </dgm:pt>
    <dgm:pt modelId="{4D7D773F-3C49-4F65-BAA0-836DF1754DF2}" type="pres">
      <dgm:prSet presAssocID="{BBA9AEE7-6934-4241-AC8B-E8EFCC24A82E}" presName="thickLine" presStyleLbl="alignNode1" presStyleIdx="2" presStyleCnt="4"/>
      <dgm:spPr/>
    </dgm:pt>
    <dgm:pt modelId="{6FF54721-E404-40C9-A8FE-39B1D9F6B506}" type="pres">
      <dgm:prSet presAssocID="{BBA9AEE7-6934-4241-AC8B-E8EFCC24A82E}" presName="horz1" presStyleCnt="0"/>
      <dgm:spPr/>
    </dgm:pt>
    <dgm:pt modelId="{2452CCDD-2368-450C-96D5-EB191FFE2412}" type="pres">
      <dgm:prSet presAssocID="{BBA9AEE7-6934-4241-AC8B-E8EFCC24A82E}" presName="tx1" presStyleLbl="revTx" presStyleIdx="2" presStyleCnt="4"/>
      <dgm:spPr/>
    </dgm:pt>
    <dgm:pt modelId="{A5F1BD23-42C8-4FBB-A7CF-D02262285E3B}" type="pres">
      <dgm:prSet presAssocID="{BBA9AEE7-6934-4241-AC8B-E8EFCC24A82E}" presName="vert1" presStyleCnt="0"/>
      <dgm:spPr/>
    </dgm:pt>
    <dgm:pt modelId="{A4AF25A6-211C-4F40-B14B-1989AA609E42}" type="pres">
      <dgm:prSet presAssocID="{6E8A8E3F-02B8-4CC0-B6C1-FAAA1E92ED78}" presName="thickLine" presStyleLbl="alignNode1" presStyleIdx="3" presStyleCnt="4"/>
      <dgm:spPr/>
    </dgm:pt>
    <dgm:pt modelId="{81CB9FD6-BE4F-41BB-880D-454B11802687}" type="pres">
      <dgm:prSet presAssocID="{6E8A8E3F-02B8-4CC0-B6C1-FAAA1E92ED78}" presName="horz1" presStyleCnt="0"/>
      <dgm:spPr/>
    </dgm:pt>
    <dgm:pt modelId="{594F23AA-63AF-4EDF-B0A9-2811CBCFDADF}" type="pres">
      <dgm:prSet presAssocID="{6E8A8E3F-02B8-4CC0-B6C1-FAAA1E92ED78}" presName="tx1" presStyleLbl="revTx" presStyleIdx="3" presStyleCnt="4"/>
      <dgm:spPr/>
    </dgm:pt>
    <dgm:pt modelId="{98BB24B7-DBF6-4964-94D5-5CD0D32AE07D}" type="pres">
      <dgm:prSet presAssocID="{6E8A8E3F-02B8-4CC0-B6C1-FAAA1E92ED78}" presName="vert1" presStyleCnt="0"/>
      <dgm:spPr/>
    </dgm:pt>
  </dgm:ptLst>
  <dgm:cxnLst>
    <dgm:cxn modelId="{697D1D14-D219-4C8D-9266-83CE6D858C7D}" srcId="{0E46920A-8DE4-458E-BEA2-0A343A4B59A0}" destId="{6E8A8E3F-02B8-4CC0-B6C1-FAAA1E92ED78}" srcOrd="3" destOrd="0" parTransId="{61ACBD3A-355A-4BE3-B7A9-7ABCC656C92D}" sibTransId="{1CB4D0B6-F581-4761-AA20-191507E45D53}"/>
    <dgm:cxn modelId="{EC6EF825-332A-4504-8A17-082B8ECCEBA3}" type="presOf" srcId="{C3225BE9-BA27-4E23-BDCA-16AD74388041}" destId="{49A66F39-1165-4EFE-A466-20110728119E}" srcOrd="0" destOrd="0" presId="urn:microsoft.com/office/officeart/2008/layout/LinedList"/>
    <dgm:cxn modelId="{1395FD66-AB82-4AD9-99D2-34CD3CA54F24}" type="presOf" srcId="{BBA9AEE7-6934-4241-AC8B-E8EFCC24A82E}" destId="{2452CCDD-2368-450C-96D5-EB191FFE2412}" srcOrd="0" destOrd="0" presId="urn:microsoft.com/office/officeart/2008/layout/LinedList"/>
    <dgm:cxn modelId="{0D854155-1986-4C04-B8B4-1ED8E0A3FDF0}" type="presOf" srcId="{DDFF5814-9C44-4E89-828C-A4380DDAB36B}" destId="{CD841158-7C95-4D2D-A07D-65677B7EDAD6}" srcOrd="0" destOrd="0" presId="urn:microsoft.com/office/officeart/2008/layout/LinedList"/>
    <dgm:cxn modelId="{E3725E96-CE51-4EBF-A427-FC828C28DEDA}" srcId="{0E46920A-8DE4-458E-BEA2-0A343A4B59A0}" destId="{C3225BE9-BA27-4E23-BDCA-16AD74388041}" srcOrd="1" destOrd="0" parTransId="{4C54FD4D-6427-4B66-B2ED-38C701F8CE5E}" sibTransId="{F232E702-1F67-44B5-A1B0-2F3EE4CA5389}"/>
    <dgm:cxn modelId="{9B069FA6-4CB7-4649-A068-4B70D0BA5564}" srcId="{0E46920A-8DE4-458E-BEA2-0A343A4B59A0}" destId="{DDFF5814-9C44-4E89-828C-A4380DDAB36B}" srcOrd="0" destOrd="0" parTransId="{1512DD70-3BE6-45A4-861A-F4F5D77A12F3}" sibTransId="{AA2EADE8-29F9-461A-A8BB-7DF4C5ADC50C}"/>
    <dgm:cxn modelId="{30CBD6D9-8456-4488-8B5C-5400255A56E9}" type="presOf" srcId="{6E8A8E3F-02B8-4CC0-B6C1-FAAA1E92ED78}" destId="{594F23AA-63AF-4EDF-B0A9-2811CBCFDADF}" srcOrd="0" destOrd="0" presId="urn:microsoft.com/office/officeart/2008/layout/LinedList"/>
    <dgm:cxn modelId="{43B760DC-4F56-4000-9BD4-F49D820368C0}" srcId="{0E46920A-8DE4-458E-BEA2-0A343A4B59A0}" destId="{BBA9AEE7-6934-4241-AC8B-E8EFCC24A82E}" srcOrd="2" destOrd="0" parTransId="{823DFDFF-50CF-4E08-9E73-F6C28871249A}" sibTransId="{3776A02A-27B6-4FC1-94E6-28036214D697}"/>
    <dgm:cxn modelId="{0D178BF6-2D7F-4D22-8A61-7D92469F0522}" type="presOf" srcId="{0E46920A-8DE4-458E-BEA2-0A343A4B59A0}" destId="{2EBE972F-E1BC-45AE-AA51-963A9DAC4F92}" srcOrd="0" destOrd="0" presId="urn:microsoft.com/office/officeart/2008/layout/LinedList"/>
    <dgm:cxn modelId="{0A920364-701B-4F9F-A3AC-E8FF31CD68E8}" type="presParOf" srcId="{2EBE972F-E1BC-45AE-AA51-963A9DAC4F92}" destId="{A657B0FF-A600-4E4E-A3AE-769F28313719}" srcOrd="0" destOrd="0" presId="urn:microsoft.com/office/officeart/2008/layout/LinedList"/>
    <dgm:cxn modelId="{4D25A46E-FA55-4F07-8DFB-8A4FC4CAE42B}" type="presParOf" srcId="{2EBE972F-E1BC-45AE-AA51-963A9DAC4F92}" destId="{566EF41F-2838-4E65-AA94-351C5ED72D3C}" srcOrd="1" destOrd="0" presId="urn:microsoft.com/office/officeart/2008/layout/LinedList"/>
    <dgm:cxn modelId="{A039A9E5-84EE-4935-8D1B-A4F3B0247351}" type="presParOf" srcId="{566EF41F-2838-4E65-AA94-351C5ED72D3C}" destId="{CD841158-7C95-4D2D-A07D-65677B7EDAD6}" srcOrd="0" destOrd="0" presId="urn:microsoft.com/office/officeart/2008/layout/LinedList"/>
    <dgm:cxn modelId="{97B8419C-1190-4DC6-95AB-84A30EB8EE65}" type="presParOf" srcId="{566EF41F-2838-4E65-AA94-351C5ED72D3C}" destId="{A5F3172C-8433-4462-9C03-47DED17167DB}" srcOrd="1" destOrd="0" presId="urn:microsoft.com/office/officeart/2008/layout/LinedList"/>
    <dgm:cxn modelId="{57F20D87-7DC5-45BB-BEDF-0F346409E772}" type="presParOf" srcId="{2EBE972F-E1BC-45AE-AA51-963A9DAC4F92}" destId="{72156711-EE93-4F52-9A3E-AC1A54A05150}" srcOrd="2" destOrd="0" presId="urn:microsoft.com/office/officeart/2008/layout/LinedList"/>
    <dgm:cxn modelId="{C95CADF1-68DC-4178-838E-50B32E865B39}" type="presParOf" srcId="{2EBE972F-E1BC-45AE-AA51-963A9DAC4F92}" destId="{600979CB-9AFA-4C9B-94F4-C23ABB57D1EB}" srcOrd="3" destOrd="0" presId="urn:microsoft.com/office/officeart/2008/layout/LinedList"/>
    <dgm:cxn modelId="{D1C52B73-CDC8-436A-9B8D-6094D5345A20}" type="presParOf" srcId="{600979CB-9AFA-4C9B-94F4-C23ABB57D1EB}" destId="{49A66F39-1165-4EFE-A466-20110728119E}" srcOrd="0" destOrd="0" presId="urn:microsoft.com/office/officeart/2008/layout/LinedList"/>
    <dgm:cxn modelId="{E21DA24C-D93A-4C7A-BCE9-CD1653941C96}" type="presParOf" srcId="{600979CB-9AFA-4C9B-94F4-C23ABB57D1EB}" destId="{78B8C3A3-9B3A-49D4-A739-3450F6BEBE1C}" srcOrd="1" destOrd="0" presId="urn:microsoft.com/office/officeart/2008/layout/LinedList"/>
    <dgm:cxn modelId="{B42AF995-76CF-493E-9F19-8991D8EAEA3F}" type="presParOf" srcId="{2EBE972F-E1BC-45AE-AA51-963A9DAC4F92}" destId="{4D7D773F-3C49-4F65-BAA0-836DF1754DF2}" srcOrd="4" destOrd="0" presId="urn:microsoft.com/office/officeart/2008/layout/LinedList"/>
    <dgm:cxn modelId="{1060FF39-73EA-4FB0-9105-E17A799D6250}" type="presParOf" srcId="{2EBE972F-E1BC-45AE-AA51-963A9DAC4F92}" destId="{6FF54721-E404-40C9-A8FE-39B1D9F6B506}" srcOrd="5" destOrd="0" presId="urn:microsoft.com/office/officeart/2008/layout/LinedList"/>
    <dgm:cxn modelId="{4E8E9AB6-E660-4980-BCC3-B283C2CF9AAD}" type="presParOf" srcId="{6FF54721-E404-40C9-A8FE-39B1D9F6B506}" destId="{2452CCDD-2368-450C-96D5-EB191FFE2412}" srcOrd="0" destOrd="0" presId="urn:microsoft.com/office/officeart/2008/layout/LinedList"/>
    <dgm:cxn modelId="{2FFA8F66-3D6A-4E67-A796-DA01C87C2E01}" type="presParOf" srcId="{6FF54721-E404-40C9-A8FE-39B1D9F6B506}" destId="{A5F1BD23-42C8-4FBB-A7CF-D02262285E3B}" srcOrd="1" destOrd="0" presId="urn:microsoft.com/office/officeart/2008/layout/LinedList"/>
    <dgm:cxn modelId="{6835BE0B-AC2A-4F35-BF1B-C625EF1E987E}" type="presParOf" srcId="{2EBE972F-E1BC-45AE-AA51-963A9DAC4F92}" destId="{A4AF25A6-211C-4F40-B14B-1989AA609E42}" srcOrd="6" destOrd="0" presId="urn:microsoft.com/office/officeart/2008/layout/LinedList"/>
    <dgm:cxn modelId="{E4337314-F945-4B06-ADE9-24410F108334}" type="presParOf" srcId="{2EBE972F-E1BC-45AE-AA51-963A9DAC4F92}" destId="{81CB9FD6-BE4F-41BB-880D-454B11802687}" srcOrd="7" destOrd="0" presId="urn:microsoft.com/office/officeart/2008/layout/LinedList"/>
    <dgm:cxn modelId="{B215AB69-D652-4597-B4F2-2B9291703D59}" type="presParOf" srcId="{81CB9FD6-BE4F-41BB-880D-454B11802687}" destId="{594F23AA-63AF-4EDF-B0A9-2811CBCFDADF}" srcOrd="0" destOrd="0" presId="urn:microsoft.com/office/officeart/2008/layout/LinedList"/>
    <dgm:cxn modelId="{D3C9CB81-2A95-4D70-88EA-D240AFC708E4}" type="presParOf" srcId="{81CB9FD6-BE4F-41BB-880D-454B11802687}" destId="{98BB24B7-DBF6-4964-94D5-5CD0D32AE0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7B0FF-A600-4E4E-A3AE-769F2831371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41158-7C95-4D2D-A07D-65677B7EDAD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 -</a:t>
          </a:r>
          <a:r>
            <a:rPr lang="fr-FR" sz="4000" kern="1200" dirty="0">
              <a:latin typeface="Bahnschrift" panose="020B0502040204020203" pitchFamily="34" charset="0"/>
            </a:rPr>
            <a:t> Choix de la technologie</a:t>
          </a:r>
        </a:p>
      </dsp:txBody>
      <dsp:txXfrm>
        <a:off x="0" y="0"/>
        <a:ext cx="10515600" cy="1087834"/>
      </dsp:txXfrm>
    </dsp:sp>
    <dsp:sp modelId="{72156711-EE93-4F52-9A3E-AC1A54A051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66F39-1165-4EFE-A466-20110728119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 -</a:t>
          </a:r>
          <a:r>
            <a:rPr lang="fr-FR" sz="4000" kern="1200" dirty="0">
              <a:latin typeface="Bahnschrift" panose="020B0502040204020203" pitchFamily="34" charset="0"/>
            </a:rPr>
            <a:t> Les premières applications</a:t>
          </a:r>
        </a:p>
      </dsp:txBody>
      <dsp:txXfrm>
        <a:off x="0" y="1087834"/>
        <a:ext cx="10515600" cy="1087834"/>
      </dsp:txXfrm>
    </dsp:sp>
    <dsp:sp modelId="{4D7D773F-3C49-4F65-BAA0-836DF1754DF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2CCDD-2368-450C-96D5-EB191FFE241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III -</a:t>
          </a:r>
          <a:r>
            <a:rPr lang="fr-FR" sz="4000" kern="1200" dirty="0">
              <a:latin typeface="Bahnschrift" panose="020B0502040204020203" pitchFamily="34" charset="0"/>
            </a:rPr>
            <a:t> Choix graphiques</a:t>
          </a:r>
        </a:p>
      </dsp:txBody>
      <dsp:txXfrm>
        <a:off x="0" y="2175669"/>
        <a:ext cx="10515600" cy="1087834"/>
      </dsp:txXfrm>
    </dsp:sp>
    <dsp:sp modelId="{A4AF25A6-211C-4F40-B14B-1989AA609E4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3AA-63AF-4EDF-B0A9-2811CBCFDAD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IV -</a:t>
          </a:r>
          <a:r>
            <a:rPr lang="fr-FR" sz="4000" kern="1200" dirty="0">
              <a:latin typeface="Bahnschrift" panose="020B0502040204020203" pitchFamily="34" charset="0"/>
            </a:rPr>
            <a:t> Répartition des tâches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AF19-C289-49A9-AE28-039FAE88DAB0}" type="datetimeFigureOut">
              <a:rPr lang="fr-FR" smtClean="0"/>
              <a:t>08/03/2020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296A-9761-4E54-A74E-369FCF0410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CCCF-3E33-4A39-9D2A-16CF357B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F1B1FA-6C00-43E4-9608-974525F7E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CC25-6E63-454B-87D9-C555352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9156C-F553-41F1-BD31-99D6DEC88182}" type="datetime1">
              <a:rPr lang="fr-FR" smtClean="0"/>
              <a:t>08/03/2020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92270-6506-4260-8BB5-FFD25F9E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7D8A2-52A3-4734-B784-B159246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D1A2-C393-4B97-9C53-7FAA41D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79E5D-6E1A-439D-BF4B-9A003928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D7CDD-E4E7-4BEB-B92F-DECFE4B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9F97E-D9D7-4ED4-981D-5BB0E021D1E3}" type="datetime1">
              <a:rPr lang="fr-FR" smtClean="0"/>
              <a:t>08/03/2020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9C6E8-E66F-4FF9-B196-EB7691D9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B3540-278F-43AA-9362-76C425B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91DE72-F888-4659-9512-15311CFB3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8CC1B7-4775-4825-91AF-16DE7033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107ED-8805-4C41-9E0C-9B4F1179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9099B-870D-4337-A683-A815E78FFECD}" type="datetime1">
              <a:rPr lang="fr-FR" smtClean="0"/>
              <a:t>08/03/2020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01D7D-27D8-47FE-B3E0-EFA33A7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5307F-34E2-484B-AEA4-CE93104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E4599-60A4-4A5F-880A-4E107BE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230E7-DF99-4B99-A2F6-47FEB5A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9832F-B415-4809-87D6-FAA8DB0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2B0687-3B2B-4F31-98D2-2FC49092FD42}" type="datetime1">
              <a:rPr lang="fr-FR" smtClean="0"/>
              <a:t>08/03/2020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735DB-7A55-4A59-A3D5-25DF76A6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D03E-1908-40F2-83FC-E234368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375B-7752-414D-8FE2-BE9DA6D5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0C14F5-50B2-4269-8501-CB328BA9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577B9-5CEE-4283-AE28-E4E7D84A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F9D2F2-5976-4FF5-9548-0A2A8BF692C7}" type="datetime1">
              <a:rPr lang="fr-FR" smtClean="0"/>
              <a:t>08/03/2020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31CE5-978E-4FF9-A8D2-739D83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E4BD3-FB7F-4051-8A2F-6B5BBB8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6CB4B-DAA3-4432-B727-CC881F7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0964-D98C-4B41-B4F6-D7B5D959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722E32-5C16-494A-AFAD-FF2409B2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1671A-5B0D-4B72-936C-6DD43E1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27929E-FB81-4D6D-AC37-21CBADBF2A78}" type="datetime1">
              <a:rPr lang="fr-FR" smtClean="0"/>
              <a:t>08/03/2020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AC855-E610-4583-B422-714047F8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EEB5A-0D1A-4A06-8F20-1B54BDD9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0BBE4-BF42-42B7-92BA-DE844B0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120AE-5C73-4385-A7F7-44F416C3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E5B4C-7498-498A-B45D-AE58413E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E66479-1567-49FC-8FD4-95DBBAA3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1AD276-EDC7-40D7-913E-D0DE6670F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6EB71-30B9-491F-840C-65FBCF64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70C715-F1D2-4F86-ACC2-5B0EE326C35C}" type="datetime1">
              <a:rPr lang="fr-FR" smtClean="0"/>
              <a:t>08/03/2020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DC820A-5732-4E64-AAD3-50AB1D0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FC4E95-CDA9-453B-87E3-8DA3CB8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E125D-100D-4B26-8FED-4DF3570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00C4BE-EEF5-4740-A934-D9B785F7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36232-79AA-4ED7-837B-3FDEE0A7470C}" type="datetime1">
              <a:rPr lang="fr-FR" smtClean="0"/>
              <a:t>08/03/2020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8788BF-7265-4F4C-90DC-039D0E0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98D9F-28CF-4C22-8CD8-7975591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0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FDDF03-EDB3-4459-A9F7-355DE50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5300-F5CE-4770-A4CB-B72564FF9B9D}" type="datetime1">
              <a:rPr lang="fr-FR" smtClean="0"/>
              <a:t>08/03/2020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EB084A-BF0C-490A-B1E7-2EB1597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33D6F-5E46-4605-9447-3487EC16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2B563-4865-4158-8B66-F2F1169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CDD71-70D9-47A6-B78E-9A5C404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4FB3D-B3F0-4F1C-BBFE-208A77FF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8D91F-18B0-4DE4-BCE1-FD0688C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3E657-2527-4147-A496-77D76680930E}" type="datetime1">
              <a:rPr lang="fr-FR" smtClean="0"/>
              <a:t>08/03/2020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A6E04-62D8-4EB9-88B7-D74CF397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232BF-6300-4B6D-9101-8C18D3C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2F917-665B-485F-A48D-BF25BE97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BA9ECA-C3B6-43FD-B959-551635A77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DF4A-07E4-4DA9-AA81-8AF14FF5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ADA4-A898-4B79-9A2B-F094CCC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3BE854-0303-4AE7-A6B0-F41B4F279F95}" type="datetime1">
              <a:rPr lang="fr-FR" smtClean="0"/>
              <a:t>08/03/2020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37F8E-0A11-4F49-A1E1-B0177D26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CC339-1B4D-4841-9D5C-363B910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2B7C0B-515F-4211-B0D7-3FB5C5F0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B9F52-F3E9-45C6-96F1-14D6F18A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A6697-BF97-464E-A40E-A78C295D8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tutoré s2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3CEC8-FEF4-496F-A96C-745D23C8F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2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hyperlink" Target="../../T&#226;ches/R&#233;partition.xls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tasks.office.com/iut-dijon.u-bourgogne.fr/fr-FR/Home/Planner/#/plantaskboard?groupId=36555d77-01e7-4de7-80a9-d902d111a67c&amp;planId=Xrd1DV3GrUuFc5rXbo_c4JYAEcVl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59E65-C933-4789-BF7C-90898C670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latin typeface="Bahnschrift" panose="020B0502040204020203" pitchFamily="34" charset="0"/>
              </a:rPr>
              <a:t>EASYTASKS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AEC6B5-5ED1-45C2-9B79-06991BC2E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Projet tutoré S2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3906ED-CD99-46A6-B66F-53C9F6617E8F}"/>
              </a:ext>
            </a:extLst>
          </p:cNvPr>
          <p:cNvSpPr txBox="1"/>
          <p:nvPr/>
        </p:nvSpPr>
        <p:spPr>
          <a:xfrm>
            <a:off x="7432647" y="5819527"/>
            <a:ext cx="4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IUT Dijon 2020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Trembleau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</a:t>
            </a: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Pazola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Zheng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Seignovert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Perrin – Tallandier</a:t>
            </a:r>
          </a:p>
        </p:txBody>
      </p:sp>
    </p:spTree>
    <p:extLst>
      <p:ext uri="{BB962C8B-B14F-4D97-AF65-F5344CB8AC3E}">
        <p14:creationId xmlns:p14="http://schemas.microsoft.com/office/powerpoint/2010/main" val="9434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AC380-E0AE-4618-A842-60924236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Seconde maquette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CCDCB37-69CB-42FF-9F1D-A4BFBBAE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8" y="1472012"/>
            <a:ext cx="9381743" cy="485538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DD93B-312E-4EEA-A7FD-4C7A9624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EDB2D4-3EF7-4224-98F6-9E5DEF56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6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5D6B1-2B60-40BF-A2A5-313AD9DA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Notre répartition des tâches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62A69-ABDE-4FFC-9C10-97E2AE904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E414F-A0F0-4DDE-8297-0E0D3FE0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1C177-E841-4F2F-8A03-8043A44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6BD2-63A4-4C1E-ACFE-FA3AED9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8013110-C677-4839-B4D8-712DB5FE9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Excel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005FF41-BAF7-4568-AA03-3C322750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Microsoft planner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C8E167-AB95-40D1-BD44-1BC0F4B3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D78C59-8763-485B-9DFE-DDD2488E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12</a:t>
            </a:fld>
            <a:endParaRPr lang="fr-FR"/>
          </a:p>
        </p:txBody>
      </p:sp>
      <p:pic>
        <p:nvPicPr>
          <p:cNvPr id="21" name="Espace réservé du contenu 20" descr="Une image contenant dessin, rue, signe, horloge&#10;&#10;Description générée automatiquement">
            <a:hlinkClick r:id="rId2" action="ppaction://hlinkfile"/>
            <a:extLst>
              <a:ext uri="{FF2B5EF4-FFF2-40B4-BE49-F238E27FC236}">
                <a16:creationId xmlns:a16="http://schemas.microsoft.com/office/drawing/2014/main" id="{DFD1A9F9-A08E-4561-AD80-760F8A570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889" y1="48444" x2="28889" y2="48444"/>
                        <a14:foregroundMark x1="29778" y1="50222" x2="29778" y2="50222"/>
                        <a14:foregroundMark x1="26222" y1="47556" x2="26222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31" y="3084981"/>
            <a:ext cx="2377980" cy="2377980"/>
          </a:xfrm>
        </p:spPr>
      </p:pic>
      <p:pic>
        <p:nvPicPr>
          <p:cNvPr id="25" name="Espace réservé du contenu 24" descr="Une image contenant table, dessin, horlog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02221C4E-4602-42E2-B8F5-F59AE91F03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18" y="2918293"/>
            <a:ext cx="2858151" cy="2858151"/>
          </a:xfrm>
        </p:spPr>
      </p:pic>
    </p:spTree>
    <p:extLst>
      <p:ext uri="{BB962C8B-B14F-4D97-AF65-F5344CB8AC3E}">
        <p14:creationId xmlns:p14="http://schemas.microsoft.com/office/powerpoint/2010/main" val="19572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rmAutofit/>
          </a:bodyPr>
          <a:lstStyle/>
          <a:p>
            <a:pPr algn="ctr"/>
            <a:r>
              <a:rPr lang="fr-FR" sz="96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Bahnschrift" panose="020B0502040204020203" pitchFamily="34" charset="0"/>
              </a:rPr>
              <a:t>Merci de votre attention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5356F-0201-416A-800B-F660852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D9DE695-472A-4041-8701-B33BBB8EC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71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A9DAB-08DF-44F8-A478-F0FA44F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46BB3-A468-4748-BF79-D58C5BD5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Choix de la technologie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3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AF3BC-13C2-4C59-AB5C-C98F8D11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La technologie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275FEFB-7365-46E6-ABC3-98A21DEE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4793" y="2528855"/>
            <a:ext cx="5183188" cy="368458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Langage plus récent</a:t>
            </a:r>
          </a:p>
          <a:p>
            <a:endParaRPr lang="fr-FR" dirty="0"/>
          </a:p>
          <a:p>
            <a:r>
              <a:rPr lang="fr-FR" dirty="0"/>
              <a:t>Dérivé du java</a:t>
            </a:r>
          </a:p>
          <a:p>
            <a:endParaRPr lang="fr-FR" dirty="0"/>
          </a:p>
          <a:p>
            <a:r>
              <a:rPr lang="fr-FR" dirty="0"/>
              <a:t>Plus compliqué pour l’exportation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76792-5FE4-4066-A782-04369723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FE829E-8408-4382-8ED9-AF956CB6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4</a:t>
            </a:fld>
            <a:endParaRPr lang="fr-FR"/>
          </a:p>
        </p:txBody>
      </p:sp>
      <p:sp>
        <p:nvSpPr>
          <p:cNvPr id="27" name="Espace réservé du contenu 26">
            <a:extLst>
              <a:ext uri="{FF2B5EF4-FFF2-40B4-BE49-F238E27FC236}">
                <a16:creationId xmlns:a16="http://schemas.microsoft.com/office/drawing/2014/main" id="{51880307-96E1-4085-8762-C3AB306E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613" y="2528855"/>
            <a:ext cx="5157787" cy="368458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Langage très populaire</a:t>
            </a:r>
          </a:p>
          <a:p>
            <a:endParaRPr lang="fr-FR" dirty="0"/>
          </a:p>
          <a:p>
            <a:r>
              <a:rPr lang="fr-FR" dirty="0"/>
              <a:t>Davantage d’aide disponible</a:t>
            </a:r>
          </a:p>
          <a:p>
            <a:endParaRPr lang="fr-FR" dirty="0"/>
          </a:p>
          <a:p>
            <a:r>
              <a:rPr lang="fr-FR" dirty="0"/>
              <a:t>Facilité d’exportation sur différentes plateformes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1" name="Image 3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6A15A59-7BC4-4D2D-A7A5-53BF7A1F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56" y="1914525"/>
            <a:ext cx="1570331" cy="1686116"/>
          </a:xfrm>
          <a:prstGeom prst="rect">
            <a:avLst/>
          </a:prstGeom>
        </p:spPr>
      </p:pic>
      <p:pic>
        <p:nvPicPr>
          <p:cNvPr id="35" name="Image 3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7289764-848B-4E88-B039-714C6DC985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8" r="28747"/>
          <a:stretch/>
        </p:blipFill>
        <p:spPr>
          <a:xfrm>
            <a:off x="4212336" y="1954625"/>
            <a:ext cx="1570331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Les premières applications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CFF00-D205-47FD-BB48-B67C639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4EF98-F87E-4198-A90A-AFCB00C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4CA00-E5C8-4E9F-99FD-5CBA195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950C26-FBA4-422B-A4EF-7360DC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9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58C1-B1EB-4537-AEFA-2EBAB4D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275F0-BFF9-4DEB-9C48-642A5951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9A62FE-BEF9-4188-BF40-47FD690E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F657A1-4688-4A8F-AB37-F3775E89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Les choix graphiques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5CF92-94EF-4B15-BF8A-0443296D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Première maquette</a:t>
            </a:r>
          </a:p>
        </p:txBody>
      </p:sp>
      <p:pic>
        <p:nvPicPr>
          <p:cNvPr id="7" name="Espace réservé du contenu 6" descr="Une image contenant capture d’écran, moniteur&#10;&#10;Description générée automatiquement">
            <a:extLst>
              <a:ext uri="{FF2B5EF4-FFF2-40B4-BE49-F238E27FC236}">
                <a16:creationId xmlns:a16="http://schemas.microsoft.com/office/drawing/2014/main" id="{B1567779-F766-4522-BA0A-7EF1888E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" y="1609344"/>
            <a:ext cx="12040861" cy="468760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94CDA7-D40F-4147-985F-FE146E8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46FA23-F82B-4E3A-8183-1082EBC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4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73</TotalTime>
  <Words>145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Thème Office</vt:lpstr>
      <vt:lpstr>EASYTASKS</vt:lpstr>
      <vt:lpstr>SOMMAIRE</vt:lpstr>
      <vt:lpstr>Choix de la technologie</vt:lpstr>
      <vt:lpstr>La technologie</vt:lpstr>
      <vt:lpstr>Les premières applications</vt:lpstr>
      <vt:lpstr>Java</vt:lpstr>
      <vt:lpstr>C#</vt:lpstr>
      <vt:lpstr>Les choix graphiques</vt:lpstr>
      <vt:lpstr>Première maquette</vt:lpstr>
      <vt:lpstr>Seconde maquette</vt:lpstr>
      <vt:lpstr>Notre répartition des tâches</vt:lpstr>
      <vt:lpstr>Répartition des tâches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EASYTASKS</dc:title>
  <dc:creator>Marion Tallandier</dc:creator>
  <cp:lastModifiedBy>Marion Tallandier</cp:lastModifiedBy>
  <cp:revision>33</cp:revision>
  <dcterms:created xsi:type="dcterms:W3CDTF">2020-03-06T21:47:59Z</dcterms:created>
  <dcterms:modified xsi:type="dcterms:W3CDTF">2020-03-08T16:06:49Z</dcterms:modified>
</cp:coreProperties>
</file>