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529DA-9BFD-4AD7-9D66-7352A3A8298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6DF583F-42C7-4BA1-871B-26A32FA8E21B}">
      <dgm:prSet phldrT="[Texte]"/>
      <dgm:spPr/>
      <dgm:t>
        <a:bodyPr/>
        <a:lstStyle/>
        <a:p>
          <a:r>
            <a:rPr lang="fr-FR" dirty="0"/>
            <a:t>Apports</a:t>
          </a:r>
        </a:p>
      </dgm:t>
    </dgm:pt>
    <dgm:pt modelId="{CFAA0E57-5D30-49A0-8979-CFFA3C8124B5}" type="parTrans" cxnId="{8E70B966-C4CB-4C71-BC3A-B7ABBA453250}">
      <dgm:prSet/>
      <dgm:spPr/>
      <dgm:t>
        <a:bodyPr/>
        <a:lstStyle/>
        <a:p>
          <a:endParaRPr lang="fr-FR"/>
        </a:p>
      </dgm:t>
    </dgm:pt>
    <dgm:pt modelId="{B752DF1C-6426-413F-B673-7F83783F560B}" type="sibTrans" cxnId="{8E70B966-C4CB-4C71-BC3A-B7ABBA453250}">
      <dgm:prSet/>
      <dgm:spPr/>
      <dgm:t>
        <a:bodyPr/>
        <a:lstStyle/>
        <a:p>
          <a:endParaRPr lang="fr-FR"/>
        </a:p>
      </dgm:t>
    </dgm:pt>
    <dgm:pt modelId="{E35E5F94-ADE7-4FDB-A549-53184E106413}">
      <dgm:prSet phldrT="[Texte]"/>
      <dgm:spPr/>
      <dgm:t>
        <a:bodyPr/>
        <a:lstStyle/>
        <a:p>
          <a:r>
            <a:rPr lang="fr-FR" dirty="0"/>
            <a:t>Liaison entre automate et programme</a:t>
          </a:r>
        </a:p>
      </dgm:t>
    </dgm:pt>
    <dgm:pt modelId="{9A50E761-38C6-48A3-ACD0-7D4DAD364AED}" type="parTrans" cxnId="{6E50D14A-9880-46DD-8079-3B9BDDA3E665}">
      <dgm:prSet/>
      <dgm:spPr/>
      <dgm:t>
        <a:bodyPr/>
        <a:lstStyle/>
        <a:p>
          <a:endParaRPr lang="fr-FR"/>
        </a:p>
      </dgm:t>
    </dgm:pt>
    <dgm:pt modelId="{715C4D4F-0E59-4691-9EEB-A3576CEBB6A8}" type="sibTrans" cxnId="{6E50D14A-9880-46DD-8079-3B9BDDA3E665}">
      <dgm:prSet/>
      <dgm:spPr/>
      <dgm:t>
        <a:bodyPr/>
        <a:lstStyle/>
        <a:p>
          <a:endParaRPr lang="fr-FR"/>
        </a:p>
      </dgm:t>
    </dgm:pt>
    <dgm:pt modelId="{49430FE3-8358-4215-8036-7CC987B667F1}">
      <dgm:prSet phldrT="[Texte]"/>
      <dgm:spPr/>
      <dgm:t>
        <a:bodyPr/>
        <a:lstStyle/>
        <a:p>
          <a:r>
            <a:rPr lang="fr-FR" dirty="0"/>
            <a:t>Construction matrice à partir d’un automate et de probabilités</a:t>
          </a:r>
        </a:p>
      </dgm:t>
    </dgm:pt>
    <dgm:pt modelId="{C9EBBE54-BBDE-4F8B-AC8B-BB690F7511D2}" type="parTrans" cxnId="{F2BA2863-E56D-485D-93C3-5FA9B980A60E}">
      <dgm:prSet/>
      <dgm:spPr/>
      <dgm:t>
        <a:bodyPr/>
        <a:lstStyle/>
        <a:p>
          <a:endParaRPr lang="fr-FR"/>
        </a:p>
      </dgm:t>
    </dgm:pt>
    <dgm:pt modelId="{B6A1CB4F-110B-4BD9-8810-3568CEF3A85B}" type="sibTrans" cxnId="{F2BA2863-E56D-485D-93C3-5FA9B980A60E}">
      <dgm:prSet/>
      <dgm:spPr/>
      <dgm:t>
        <a:bodyPr/>
        <a:lstStyle/>
        <a:p>
          <a:endParaRPr lang="fr-FR"/>
        </a:p>
      </dgm:t>
    </dgm:pt>
    <dgm:pt modelId="{7F3CB709-07AC-411B-9CAF-6C02D62D96B1}">
      <dgm:prSet phldrT="[Texte]"/>
      <dgm:spPr/>
      <dgm:t>
        <a:bodyPr/>
        <a:lstStyle/>
        <a:p>
          <a:r>
            <a:rPr lang="fr-FR" dirty="0"/>
            <a:t>Difficultés</a:t>
          </a:r>
        </a:p>
      </dgm:t>
    </dgm:pt>
    <dgm:pt modelId="{6A7F9016-2805-4753-BF1C-8F5E89B07E14}" type="parTrans" cxnId="{8FE7AEE4-6713-4350-A887-62063C6AB135}">
      <dgm:prSet/>
      <dgm:spPr/>
      <dgm:t>
        <a:bodyPr/>
        <a:lstStyle/>
        <a:p>
          <a:endParaRPr lang="fr-FR"/>
        </a:p>
      </dgm:t>
    </dgm:pt>
    <dgm:pt modelId="{8A9A5301-9FDB-453A-A9C9-FCA042C52710}" type="sibTrans" cxnId="{8FE7AEE4-6713-4350-A887-62063C6AB135}">
      <dgm:prSet/>
      <dgm:spPr/>
      <dgm:t>
        <a:bodyPr/>
        <a:lstStyle/>
        <a:p>
          <a:endParaRPr lang="fr-FR"/>
        </a:p>
      </dgm:t>
    </dgm:pt>
    <dgm:pt modelId="{93864573-85C6-407E-8396-81CBC509BC7F}">
      <dgm:prSet phldrT="[Texte]"/>
      <dgm:spPr/>
      <dgm:t>
        <a:bodyPr/>
        <a:lstStyle/>
        <a:p>
          <a:r>
            <a:rPr lang="fr-FR" dirty="0"/>
            <a:t>Compréhension du sujet</a:t>
          </a:r>
        </a:p>
      </dgm:t>
    </dgm:pt>
    <dgm:pt modelId="{2ECA2949-4145-40C0-901C-2FF1280E97F1}" type="parTrans" cxnId="{0D26A22D-8095-434F-8420-3CD64FA6DDA3}">
      <dgm:prSet/>
      <dgm:spPr/>
      <dgm:t>
        <a:bodyPr/>
        <a:lstStyle/>
        <a:p>
          <a:endParaRPr lang="fr-FR"/>
        </a:p>
      </dgm:t>
    </dgm:pt>
    <dgm:pt modelId="{8FB0EC60-4B26-432A-820B-625C951991F6}" type="sibTrans" cxnId="{0D26A22D-8095-434F-8420-3CD64FA6DDA3}">
      <dgm:prSet/>
      <dgm:spPr/>
      <dgm:t>
        <a:bodyPr/>
        <a:lstStyle/>
        <a:p>
          <a:endParaRPr lang="fr-FR"/>
        </a:p>
      </dgm:t>
    </dgm:pt>
    <dgm:pt modelId="{CF83B6C9-D315-4777-9BC1-B4545E5E0EB7}">
      <dgm:prSet phldrT="[Texte]"/>
      <dgm:spPr/>
      <dgm:t>
        <a:bodyPr/>
        <a:lstStyle/>
        <a:p>
          <a:r>
            <a:rPr lang="fr-FR" dirty="0"/>
            <a:t>Wolfram Alpha</a:t>
          </a:r>
        </a:p>
      </dgm:t>
    </dgm:pt>
    <dgm:pt modelId="{AA055073-A81E-4267-873B-97A2CA412937}" type="parTrans" cxnId="{A5D9A318-0C9F-4409-9F84-F0A70B460DA9}">
      <dgm:prSet/>
      <dgm:spPr/>
      <dgm:t>
        <a:bodyPr/>
        <a:lstStyle/>
        <a:p>
          <a:endParaRPr lang="fr-FR"/>
        </a:p>
      </dgm:t>
    </dgm:pt>
    <dgm:pt modelId="{86BD0F4A-ADA4-4F7B-9583-3979F6C6F418}" type="sibTrans" cxnId="{A5D9A318-0C9F-4409-9F84-F0A70B460DA9}">
      <dgm:prSet/>
      <dgm:spPr/>
      <dgm:t>
        <a:bodyPr/>
        <a:lstStyle/>
        <a:p>
          <a:endParaRPr lang="fr-FR"/>
        </a:p>
      </dgm:t>
    </dgm:pt>
    <dgm:pt modelId="{C0CD5604-8A16-403D-80B6-E01C24B77EA1}" type="pres">
      <dgm:prSet presAssocID="{1AA529DA-9BFD-4AD7-9D66-7352A3A82986}" presName="theList" presStyleCnt="0">
        <dgm:presLayoutVars>
          <dgm:dir/>
          <dgm:animLvl val="lvl"/>
          <dgm:resizeHandles val="exact"/>
        </dgm:presLayoutVars>
      </dgm:prSet>
      <dgm:spPr/>
    </dgm:pt>
    <dgm:pt modelId="{8B5963C8-13C3-4CCA-B8F1-5B508227A50E}" type="pres">
      <dgm:prSet presAssocID="{D6DF583F-42C7-4BA1-871B-26A32FA8E21B}" presName="compNode" presStyleCnt="0"/>
      <dgm:spPr/>
    </dgm:pt>
    <dgm:pt modelId="{D9358CA1-30B9-4673-AF95-0BF6D6F778BC}" type="pres">
      <dgm:prSet presAssocID="{D6DF583F-42C7-4BA1-871B-26A32FA8E21B}" presName="aNode" presStyleLbl="bgShp" presStyleIdx="0" presStyleCnt="2"/>
      <dgm:spPr/>
    </dgm:pt>
    <dgm:pt modelId="{94FC6676-B934-427C-9430-D1FF0EF4C0B8}" type="pres">
      <dgm:prSet presAssocID="{D6DF583F-42C7-4BA1-871B-26A32FA8E21B}" presName="textNode" presStyleLbl="bgShp" presStyleIdx="0" presStyleCnt="2"/>
      <dgm:spPr/>
    </dgm:pt>
    <dgm:pt modelId="{2F10DE3C-F74D-475D-AD40-7EB9B016AB69}" type="pres">
      <dgm:prSet presAssocID="{D6DF583F-42C7-4BA1-871B-26A32FA8E21B}" presName="compChildNode" presStyleCnt="0"/>
      <dgm:spPr/>
    </dgm:pt>
    <dgm:pt modelId="{9D92BA30-C182-464D-BDB0-119A36D5AE61}" type="pres">
      <dgm:prSet presAssocID="{D6DF583F-42C7-4BA1-871B-26A32FA8E21B}" presName="theInnerList" presStyleCnt="0"/>
      <dgm:spPr/>
    </dgm:pt>
    <dgm:pt modelId="{AD097E37-7432-47A6-9853-F8784D67977F}" type="pres">
      <dgm:prSet presAssocID="{E35E5F94-ADE7-4FDB-A549-53184E106413}" presName="childNode" presStyleLbl="node1" presStyleIdx="0" presStyleCnt="4">
        <dgm:presLayoutVars>
          <dgm:bulletEnabled val="1"/>
        </dgm:presLayoutVars>
      </dgm:prSet>
      <dgm:spPr/>
    </dgm:pt>
    <dgm:pt modelId="{87577512-AC38-4E33-9E25-D3C237D070CB}" type="pres">
      <dgm:prSet presAssocID="{E35E5F94-ADE7-4FDB-A549-53184E106413}" presName="aSpace2" presStyleCnt="0"/>
      <dgm:spPr/>
    </dgm:pt>
    <dgm:pt modelId="{29E66386-650E-4EB4-9C7D-A3B5AF08C3AA}" type="pres">
      <dgm:prSet presAssocID="{49430FE3-8358-4215-8036-7CC987B667F1}" presName="childNode" presStyleLbl="node1" presStyleIdx="1" presStyleCnt="4">
        <dgm:presLayoutVars>
          <dgm:bulletEnabled val="1"/>
        </dgm:presLayoutVars>
      </dgm:prSet>
      <dgm:spPr/>
    </dgm:pt>
    <dgm:pt modelId="{326E79AC-DB47-421F-AC8A-ED379E4A517D}" type="pres">
      <dgm:prSet presAssocID="{D6DF583F-42C7-4BA1-871B-26A32FA8E21B}" presName="aSpace" presStyleCnt="0"/>
      <dgm:spPr/>
    </dgm:pt>
    <dgm:pt modelId="{E2C94699-CE00-4AA3-9A30-31BB5B73F294}" type="pres">
      <dgm:prSet presAssocID="{7F3CB709-07AC-411B-9CAF-6C02D62D96B1}" presName="compNode" presStyleCnt="0"/>
      <dgm:spPr/>
    </dgm:pt>
    <dgm:pt modelId="{96B9E5AD-B319-4676-A065-E82EFB52FA4A}" type="pres">
      <dgm:prSet presAssocID="{7F3CB709-07AC-411B-9CAF-6C02D62D96B1}" presName="aNode" presStyleLbl="bgShp" presStyleIdx="1" presStyleCnt="2"/>
      <dgm:spPr/>
    </dgm:pt>
    <dgm:pt modelId="{142AE946-3537-4661-8013-DAA8431A7404}" type="pres">
      <dgm:prSet presAssocID="{7F3CB709-07AC-411B-9CAF-6C02D62D96B1}" presName="textNode" presStyleLbl="bgShp" presStyleIdx="1" presStyleCnt="2"/>
      <dgm:spPr/>
    </dgm:pt>
    <dgm:pt modelId="{A760E103-0ECC-4A58-9308-31B40AADCBBF}" type="pres">
      <dgm:prSet presAssocID="{7F3CB709-07AC-411B-9CAF-6C02D62D96B1}" presName="compChildNode" presStyleCnt="0"/>
      <dgm:spPr/>
    </dgm:pt>
    <dgm:pt modelId="{422E7E69-8652-49BA-8953-57CF6DBBD8DB}" type="pres">
      <dgm:prSet presAssocID="{7F3CB709-07AC-411B-9CAF-6C02D62D96B1}" presName="theInnerList" presStyleCnt="0"/>
      <dgm:spPr/>
    </dgm:pt>
    <dgm:pt modelId="{63967076-71A6-4FD8-87A5-CAC40EFDAAFB}" type="pres">
      <dgm:prSet presAssocID="{93864573-85C6-407E-8396-81CBC509BC7F}" presName="childNode" presStyleLbl="node1" presStyleIdx="2" presStyleCnt="4">
        <dgm:presLayoutVars>
          <dgm:bulletEnabled val="1"/>
        </dgm:presLayoutVars>
      </dgm:prSet>
      <dgm:spPr/>
    </dgm:pt>
    <dgm:pt modelId="{2C42E974-28BC-44E1-A12B-82AB6ED18BFF}" type="pres">
      <dgm:prSet presAssocID="{93864573-85C6-407E-8396-81CBC509BC7F}" presName="aSpace2" presStyleCnt="0"/>
      <dgm:spPr/>
    </dgm:pt>
    <dgm:pt modelId="{92FE4757-4BD1-474F-94FE-9051D3A8006F}" type="pres">
      <dgm:prSet presAssocID="{CF83B6C9-D315-4777-9BC1-B4545E5E0EB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F5505B0E-DBFA-47A3-9C07-0363675AE049}" type="presOf" srcId="{D6DF583F-42C7-4BA1-871B-26A32FA8E21B}" destId="{D9358CA1-30B9-4673-AF95-0BF6D6F778BC}" srcOrd="0" destOrd="0" presId="urn:microsoft.com/office/officeart/2005/8/layout/lProcess2"/>
    <dgm:cxn modelId="{A5D9A318-0C9F-4409-9F84-F0A70B460DA9}" srcId="{7F3CB709-07AC-411B-9CAF-6C02D62D96B1}" destId="{CF83B6C9-D315-4777-9BC1-B4545E5E0EB7}" srcOrd="1" destOrd="0" parTransId="{AA055073-A81E-4267-873B-97A2CA412937}" sibTransId="{86BD0F4A-ADA4-4F7B-9583-3979F6C6F418}"/>
    <dgm:cxn modelId="{0D26A22D-8095-434F-8420-3CD64FA6DDA3}" srcId="{7F3CB709-07AC-411B-9CAF-6C02D62D96B1}" destId="{93864573-85C6-407E-8396-81CBC509BC7F}" srcOrd="0" destOrd="0" parTransId="{2ECA2949-4145-40C0-901C-2FF1280E97F1}" sibTransId="{8FB0EC60-4B26-432A-820B-625C951991F6}"/>
    <dgm:cxn modelId="{E25C3B33-B5F6-4B6F-8B09-8815AC87C323}" type="presOf" srcId="{E35E5F94-ADE7-4FDB-A549-53184E106413}" destId="{AD097E37-7432-47A6-9853-F8784D67977F}" srcOrd="0" destOrd="0" presId="urn:microsoft.com/office/officeart/2005/8/layout/lProcess2"/>
    <dgm:cxn modelId="{2A017462-312C-4E8D-B63D-46F37805E66D}" type="presOf" srcId="{49430FE3-8358-4215-8036-7CC987B667F1}" destId="{29E66386-650E-4EB4-9C7D-A3B5AF08C3AA}" srcOrd="0" destOrd="0" presId="urn:microsoft.com/office/officeart/2005/8/layout/lProcess2"/>
    <dgm:cxn modelId="{F2BA2863-E56D-485D-93C3-5FA9B980A60E}" srcId="{D6DF583F-42C7-4BA1-871B-26A32FA8E21B}" destId="{49430FE3-8358-4215-8036-7CC987B667F1}" srcOrd="1" destOrd="0" parTransId="{C9EBBE54-BBDE-4F8B-AC8B-BB690F7511D2}" sibTransId="{B6A1CB4F-110B-4BD9-8810-3568CEF3A85B}"/>
    <dgm:cxn modelId="{BE4D5744-AE43-4DBB-B933-1F6E9313D580}" type="presOf" srcId="{CF83B6C9-D315-4777-9BC1-B4545E5E0EB7}" destId="{92FE4757-4BD1-474F-94FE-9051D3A8006F}" srcOrd="0" destOrd="0" presId="urn:microsoft.com/office/officeart/2005/8/layout/lProcess2"/>
    <dgm:cxn modelId="{8E70B966-C4CB-4C71-BC3A-B7ABBA453250}" srcId="{1AA529DA-9BFD-4AD7-9D66-7352A3A82986}" destId="{D6DF583F-42C7-4BA1-871B-26A32FA8E21B}" srcOrd="0" destOrd="0" parTransId="{CFAA0E57-5D30-49A0-8979-CFFA3C8124B5}" sibTransId="{B752DF1C-6426-413F-B673-7F83783F560B}"/>
    <dgm:cxn modelId="{6E50D14A-9880-46DD-8079-3B9BDDA3E665}" srcId="{D6DF583F-42C7-4BA1-871B-26A32FA8E21B}" destId="{E35E5F94-ADE7-4FDB-A549-53184E106413}" srcOrd="0" destOrd="0" parTransId="{9A50E761-38C6-48A3-ACD0-7D4DAD364AED}" sibTransId="{715C4D4F-0E59-4691-9EEB-A3576CEBB6A8}"/>
    <dgm:cxn modelId="{7D015550-4B18-48BA-81AB-2F83ACB52421}" type="presOf" srcId="{7F3CB709-07AC-411B-9CAF-6C02D62D96B1}" destId="{142AE946-3537-4661-8013-DAA8431A7404}" srcOrd="1" destOrd="0" presId="urn:microsoft.com/office/officeart/2005/8/layout/lProcess2"/>
    <dgm:cxn modelId="{1DF4168A-17DD-426C-8A47-084D20C632F6}" type="presOf" srcId="{93864573-85C6-407E-8396-81CBC509BC7F}" destId="{63967076-71A6-4FD8-87A5-CAC40EFDAAFB}" srcOrd="0" destOrd="0" presId="urn:microsoft.com/office/officeart/2005/8/layout/lProcess2"/>
    <dgm:cxn modelId="{A9BBEB95-84F9-40E3-9D12-B59B585DF908}" type="presOf" srcId="{7F3CB709-07AC-411B-9CAF-6C02D62D96B1}" destId="{96B9E5AD-B319-4676-A065-E82EFB52FA4A}" srcOrd="0" destOrd="0" presId="urn:microsoft.com/office/officeart/2005/8/layout/lProcess2"/>
    <dgm:cxn modelId="{A536F498-47BF-431C-AA1D-055746E162FE}" type="presOf" srcId="{1AA529DA-9BFD-4AD7-9D66-7352A3A82986}" destId="{C0CD5604-8A16-403D-80B6-E01C24B77EA1}" srcOrd="0" destOrd="0" presId="urn:microsoft.com/office/officeart/2005/8/layout/lProcess2"/>
    <dgm:cxn modelId="{8FE7AEE4-6713-4350-A887-62063C6AB135}" srcId="{1AA529DA-9BFD-4AD7-9D66-7352A3A82986}" destId="{7F3CB709-07AC-411B-9CAF-6C02D62D96B1}" srcOrd="1" destOrd="0" parTransId="{6A7F9016-2805-4753-BF1C-8F5E89B07E14}" sibTransId="{8A9A5301-9FDB-453A-A9C9-FCA042C52710}"/>
    <dgm:cxn modelId="{5A1F4CF2-C469-4CAB-B3E4-1F0757D5BE5D}" type="presOf" srcId="{D6DF583F-42C7-4BA1-871B-26A32FA8E21B}" destId="{94FC6676-B934-427C-9430-D1FF0EF4C0B8}" srcOrd="1" destOrd="0" presId="urn:microsoft.com/office/officeart/2005/8/layout/lProcess2"/>
    <dgm:cxn modelId="{45D9D641-76AF-436F-B43F-2156D84C6579}" type="presParOf" srcId="{C0CD5604-8A16-403D-80B6-E01C24B77EA1}" destId="{8B5963C8-13C3-4CCA-B8F1-5B508227A50E}" srcOrd="0" destOrd="0" presId="urn:microsoft.com/office/officeart/2005/8/layout/lProcess2"/>
    <dgm:cxn modelId="{F5A942F2-D3BB-4974-BB6F-AFDC956CDF62}" type="presParOf" srcId="{8B5963C8-13C3-4CCA-B8F1-5B508227A50E}" destId="{D9358CA1-30B9-4673-AF95-0BF6D6F778BC}" srcOrd="0" destOrd="0" presId="urn:microsoft.com/office/officeart/2005/8/layout/lProcess2"/>
    <dgm:cxn modelId="{A8E929E7-E4B7-417A-A331-E48C9F26C003}" type="presParOf" srcId="{8B5963C8-13C3-4CCA-B8F1-5B508227A50E}" destId="{94FC6676-B934-427C-9430-D1FF0EF4C0B8}" srcOrd="1" destOrd="0" presId="urn:microsoft.com/office/officeart/2005/8/layout/lProcess2"/>
    <dgm:cxn modelId="{80A7EE97-B14E-4BB6-9109-094E574DF317}" type="presParOf" srcId="{8B5963C8-13C3-4CCA-B8F1-5B508227A50E}" destId="{2F10DE3C-F74D-475D-AD40-7EB9B016AB69}" srcOrd="2" destOrd="0" presId="urn:microsoft.com/office/officeart/2005/8/layout/lProcess2"/>
    <dgm:cxn modelId="{C9990138-7AAA-4FEE-BA20-9EB913530F9D}" type="presParOf" srcId="{2F10DE3C-F74D-475D-AD40-7EB9B016AB69}" destId="{9D92BA30-C182-464D-BDB0-119A36D5AE61}" srcOrd="0" destOrd="0" presId="urn:microsoft.com/office/officeart/2005/8/layout/lProcess2"/>
    <dgm:cxn modelId="{481167B5-1F28-4A1A-B60D-07843BE63140}" type="presParOf" srcId="{9D92BA30-C182-464D-BDB0-119A36D5AE61}" destId="{AD097E37-7432-47A6-9853-F8784D67977F}" srcOrd="0" destOrd="0" presId="urn:microsoft.com/office/officeart/2005/8/layout/lProcess2"/>
    <dgm:cxn modelId="{BC4D8116-A9BF-4116-9B64-FA2F2260CC64}" type="presParOf" srcId="{9D92BA30-C182-464D-BDB0-119A36D5AE61}" destId="{87577512-AC38-4E33-9E25-D3C237D070CB}" srcOrd="1" destOrd="0" presId="urn:microsoft.com/office/officeart/2005/8/layout/lProcess2"/>
    <dgm:cxn modelId="{D061F083-47D7-4299-A9E5-D071EB0C33AD}" type="presParOf" srcId="{9D92BA30-C182-464D-BDB0-119A36D5AE61}" destId="{29E66386-650E-4EB4-9C7D-A3B5AF08C3AA}" srcOrd="2" destOrd="0" presId="urn:microsoft.com/office/officeart/2005/8/layout/lProcess2"/>
    <dgm:cxn modelId="{F50D2D2B-2346-4394-84C2-F165B3DAB361}" type="presParOf" srcId="{C0CD5604-8A16-403D-80B6-E01C24B77EA1}" destId="{326E79AC-DB47-421F-AC8A-ED379E4A517D}" srcOrd="1" destOrd="0" presId="urn:microsoft.com/office/officeart/2005/8/layout/lProcess2"/>
    <dgm:cxn modelId="{BC1830C7-E717-4FE1-B1CA-FBE6B61EB73C}" type="presParOf" srcId="{C0CD5604-8A16-403D-80B6-E01C24B77EA1}" destId="{E2C94699-CE00-4AA3-9A30-31BB5B73F294}" srcOrd="2" destOrd="0" presId="urn:microsoft.com/office/officeart/2005/8/layout/lProcess2"/>
    <dgm:cxn modelId="{17F63FF5-4AB4-42A8-9941-05AA57EA072F}" type="presParOf" srcId="{E2C94699-CE00-4AA3-9A30-31BB5B73F294}" destId="{96B9E5AD-B319-4676-A065-E82EFB52FA4A}" srcOrd="0" destOrd="0" presId="urn:microsoft.com/office/officeart/2005/8/layout/lProcess2"/>
    <dgm:cxn modelId="{F2785AA2-7C8B-4F3E-B25A-B09357D3A32D}" type="presParOf" srcId="{E2C94699-CE00-4AA3-9A30-31BB5B73F294}" destId="{142AE946-3537-4661-8013-DAA8431A7404}" srcOrd="1" destOrd="0" presId="urn:microsoft.com/office/officeart/2005/8/layout/lProcess2"/>
    <dgm:cxn modelId="{7CECFE9D-C76D-4C75-A595-877073CE7E2D}" type="presParOf" srcId="{E2C94699-CE00-4AA3-9A30-31BB5B73F294}" destId="{A760E103-0ECC-4A58-9308-31B40AADCBBF}" srcOrd="2" destOrd="0" presId="urn:microsoft.com/office/officeart/2005/8/layout/lProcess2"/>
    <dgm:cxn modelId="{05FF748C-7E9E-4CED-8B3C-C67421D55D96}" type="presParOf" srcId="{A760E103-0ECC-4A58-9308-31B40AADCBBF}" destId="{422E7E69-8652-49BA-8953-57CF6DBBD8DB}" srcOrd="0" destOrd="0" presId="urn:microsoft.com/office/officeart/2005/8/layout/lProcess2"/>
    <dgm:cxn modelId="{46539A07-9F74-4BA3-99DF-5F9E8E56CC44}" type="presParOf" srcId="{422E7E69-8652-49BA-8953-57CF6DBBD8DB}" destId="{63967076-71A6-4FD8-87A5-CAC40EFDAAFB}" srcOrd="0" destOrd="0" presId="urn:microsoft.com/office/officeart/2005/8/layout/lProcess2"/>
    <dgm:cxn modelId="{73D77D7E-021F-4393-BFAC-A5457E3E9EB1}" type="presParOf" srcId="{422E7E69-8652-49BA-8953-57CF6DBBD8DB}" destId="{2C42E974-28BC-44E1-A12B-82AB6ED18BFF}" srcOrd="1" destOrd="0" presId="urn:microsoft.com/office/officeart/2005/8/layout/lProcess2"/>
    <dgm:cxn modelId="{DAB53FA4-0E9A-47AB-960D-F11272F05AFB}" type="presParOf" srcId="{422E7E69-8652-49BA-8953-57CF6DBBD8DB}" destId="{92FE4757-4BD1-474F-94FE-9051D3A8006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58CA1-30B9-4673-AF95-0BF6D6F778BC}">
      <dsp:nvSpPr>
        <dsp:cNvPr id="0" name=""/>
        <dsp:cNvSpPr/>
      </dsp:nvSpPr>
      <dsp:spPr>
        <a:xfrm>
          <a:off x="4477" y="0"/>
          <a:ext cx="4307563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dirty="0"/>
            <a:t>Apports</a:t>
          </a:r>
        </a:p>
      </dsp:txBody>
      <dsp:txXfrm>
        <a:off x="4477" y="0"/>
        <a:ext cx="4307563" cy="1258728"/>
      </dsp:txXfrm>
    </dsp:sp>
    <dsp:sp modelId="{AD097E37-7432-47A6-9853-F8784D67977F}">
      <dsp:nvSpPr>
        <dsp:cNvPr id="0" name=""/>
        <dsp:cNvSpPr/>
      </dsp:nvSpPr>
      <dsp:spPr>
        <a:xfrm>
          <a:off x="435234" y="1259957"/>
          <a:ext cx="3446050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Liaison entre automate et programme</a:t>
          </a:r>
        </a:p>
      </dsp:txBody>
      <dsp:txXfrm>
        <a:off x="472287" y="1297010"/>
        <a:ext cx="3371944" cy="1190973"/>
      </dsp:txXfrm>
    </dsp:sp>
    <dsp:sp modelId="{29E66386-650E-4EB4-9C7D-A3B5AF08C3AA}">
      <dsp:nvSpPr>
        <dsp:cNvPr id="0" name=""/>
        <dsp:cNvSpPr/>
      </dsp:nvSpPr>
      <dsp:spPr>
        <a:xfrm>
          <a:off x="435234" y="2719665"/>
          <a:ext cx="3446050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Construction matrice à partir d’un automate et de probabilités</a:t>
          </a:r>
        </a:p>
      </dsp:txBody>
      <dsp:txXfrm>
        <a:off x="472287" y="2756718"/>
        <a:ext cx="3371944" cy="1190973"/>
      </dsp:txXfrm>
    </dsp:sp>
    <dsp:sp modelId="{96B9E5AD-B319-4676-A065-E82EFB52FA4A}">
      <dsp:nvSpPr>
        <dsp:cNvPr id="0" name=""/>
        <dsp:cNvSpPr/>
      </dsp:nvSpPr>
      <dsp:spPr>
        <a:xfrm>
          <a:off x="4635108" y="0"/>
          <a:ext cx="4307563" cy="41957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dirty="0"/>
            <a:t>Difficultés</a:t>
          </a:r>
        </a:p>
      </dsp:txBody>
      <dsp:txXfrm>
        <a:off x="4635108" y="0"/>
        <a:ext cx="4307563" cy="1258728"/>
      </dsp:txXfrm>
    </dsp:sp>
    <dsp:sp modelId="{63967076-71A6-4FD8-87A5-CAC40EFDAAFB}">
      <dsp:nvSpPr>
        <dsp:cNvPr id="0" name=""/>
        <dsp:cNvSpPr/>
      </dsp:nvSpPr>
      <dsp:spPr>
        <a:xfrm>
          <a:off x="5065864" y="1259957"/>
          <a:ext cx="3446050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Compréhension du sujet</a:t>
          </a:r>
        </a:p>
      </dsp:txBody>
      <dsp:txXfrm>
        <a:off x="5102917" y="1297010"/>
        <a:ext cx="3371944" cy="1190973"/>
      </dsp:txXfrm>
    </dsp:sp>
    <dsp:sp modelId="{92FE4757-4BD1-474F-94FE-9051D3A8006F}">
      <dsp:nvSpPr>
        <dsp:cNvPr id="0" name=""/>
        <dsp:cNvSpPr/>
      </dsp:nvSpPr>
      <dsp:spPr>
        <a:xfrm>
          <a:off x="5065864" y="2719665"/>
          <a:ext cx="3446050" cy="12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Wolfram Alpha</a:t>
          </a:r>
        </a:p>
      </dsp:txBody>
      <dsp:txXfrm>
        <a:off x="5102917" y="2756718"/>
        <a:ext cx="3371944" cy="1190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04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0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246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023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8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03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7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82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87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9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61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17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9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55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17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32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1965F0-D160-4670-B8F8-6DCCD04AD9F9}" type="datetimeFigureOut">
              <a:rPr lang="fr-FR" smtClean="0"/>
              <a:t>28/09/2020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64CA-B710-4D89-B1C1-0FE757F1D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648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D5B4A-5BD5-41ED-A8BF-32548096D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 la mine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8E9BAF-F333-4D0F-B484-7290C828E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92601"/>
          </a:xfrm>
        </p:spPr>
        <p:txBody>
          <a:bodyPr/>
          <a:lstStyle/>
          <a:p>
            <a:r>
              <a:rPr lang="fr-FR" dirty="0"/>
              <a:t>Fry Grégoire </a:t>
            </a:r>
          </a:p>
          <a:p>
            <a:r>
              <a:rPr lang="fr-FR" dirty="0"/>
              <a:t>Trembleau Thibault </a:t>
            </a:r>
          </a:p>
          <a:p>
            <a:r>
              <a:rPr lang="fr-FR" dirty="0"/>
              <a:t>PER Alexandre</a:t>
            </a:r>
          </a:p>
          <a:p>
            <a:endParaRPr lang="fr-FR" dirty="0"/>
          </a:p>
        </p:txBody>
      </p:sp>
      <p:pic>
        <p:nvPicPr>
          <p:cNvPr id="3074" name="Picture 2" descr="Mineur Nain — La Bibliothèque Impériale">
            <a:extLst>
              <a:ext uri="{FF2B5EF4-FFF2-40B4-BE49-F238E27FC236}">
                <a16:creationId xmlns:a16="http://schemas.microsoft.com/office/drawing/2014/main" id="{28F89A76-FC97-47C2-9481-CE545B9C2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7"/>
          <a:stretch/>
        </p:blipFill>
        <p:spPr bwMode="auto">
          <a:xfrm>
            <a:off x="6511216" y="2080621"/>
            <a:ext cx="4762500" cy="44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8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F0F65-B997-477A-B443-81CF46BE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20654" y="278751"/>
            <a:ext cx="12191999" cy="1400530"/>
          </a:xfrm>
        </p:spPr>
        <p:txBody>
          <a:bodyPr/>
          <a:lstStyle/>
          <a:p>
            <a:pPr algn="ctr"/>
            <a:r>
              <a:rPr lang="fr-FR" sz="4800" dirty="0"/>
              <a:t>Sommaire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32D437-BE6D-48A1-BFC8-8E8221CBBA3C}"/>
              </a:ext>
            </a:extLst>
          </p:cNvPr>
          <p:cNvSpPr txBox="1"/>
          <p:nvPr/>
        </p:nvSpPr>
        <p:spPr>
          <a:xfrm>
            <a:off x="3151574" y="1586918"/>
            <a:ext cx="12191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1-Présentation</a:t>
            </a:r>
          </a:p>
          <a:p>
            <a:endParaRPr lang="fr-FR" sz="3200" dirty="0"/>
          </a:p>
          <a:p>
            <a:r>
              <a:rPr lang="fr-FR" sz="3200" dirty="0"/>
              <a:t>2-modèle mathématique</a:t>
            </a:r>
          </a:p>
          <a:p>
            <a:r>
              <a:rPr lang="fr-FR" sz="3200" dirty="0"/>
              <a:t> </a:t>
            </a:r>
          </a:p>
          <a:p>
            <a:r>
              <a:rPr lang="fr-FR" sz="3200" dirty="0"/>
              <a:t>3-Programme réalisé</a:t>
            </a:r>
          </a:p>
          <a:p>
            <a:endParaRPr lang="fr-FR" sz="3200" dirty="0"/>
          </a:p>
          <a:p>
            <a:r>
              <a:rPr lang="fr-FR" sz="3200" dirty="0"/>
              <a:t>4-Résultats obtenus</a:t>
            </a:r>
          </a:p>
          <a:p>
            <a:endParaRPr lang="fr-FR" sz="3200" dirty="0">
              <a:solidFill>
                <a:srgbClr val="FF0000"/>
              </a:solidFill>
            </a:endParaRPr>
          </a:p>
          <a:p>
            <a:r>
              <a:rPr lang="fr-FR" sz="3200" dirty="0"/>
              <a:t>5-Conclusion</a:t>
            </a:r>
          </a:p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>
              <a:solidFill>
                <a:srgbClr val="FF0000"/>
              </a:solidFill>
            </a:endParaRPr>
          </a:p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6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E3403-2CD3-443A-BAA6-DDD495D5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1-Présentation</a:t>
            </a:r>
            <a:br>
              <a:rPr lang="fr-FR" sz="4400" dirty="0"/>
            </a:br>
            <a:endParaRPr lang="fr-FR" dirty="0"/>
          </a:p>
        </p:txBody>
      </p:sp>
      <p:pic>
        <p:nvPicPr>
          <p:cNvPr id="5" name="Espace réservé du contenu 4" descr="Une image contenant assis, pleine, tenant&#10;&#10;Description générée automatiquement">
            <a:extLst>
              <a:ext uri="{FF2B5EF4-FFF2-40B4-BE49-F238E27FC236}">
                <a16:creationId xmlns:a16="http://schemas.microsoft.com/office/drawing/2014/main" id="{8C4FA013-A012-4A21-84CA-BF586D52C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3001169"/>
            <a:ext cx="2382304" cy="247339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B148FD-17DD-4F91-ADB0-4CBD0930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599615"/>
            <a:ext cx="7669894" cy="43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9A151-541E-42B9-9435-E51F9E24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2-Modèle Mathématique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57B63-90E1-4A57-B94F-F676F7870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Déterminisme de l’automate</a:t>
            </a:r>
          </a:p>
          <a:p>
            <a:endParaRPr lang="fr-FR" dirty="0"/>
          </a:p>
          <a:p>
            <a:r>
              <a:rPr lang="fr-FR" dirty="0"/>
              <a:t>Principe de temporalité</a:t>
            </a:r>
          </a:p>
        </p:txBody>
      </p:sp>
    </p:spTree>
    <p:extLst>
      <p:ext uri="{BB962C8B-B14F-4D97-AF65-F5344CB8AC3E}">
        <p14:creationId xmlns:p14="http://schemas.microsoft.com/office/powerpoint/2010/main" val="177766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50384-1D6A-4447-B2DC-AAE3FD16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298295"/>
            <a:ext cx="9404723" cy="1400530"/>
          </a:xfrm>
        </p:spPr>
        <p:txBody>
          <a:bodyPr/>
          <a:lstStyle/>
          <a:p>
            <a:r>
              <a:rPr lang="fr-FR" sz="8800" dirty="0"/>
              <a:t>3-Programme réalisé</a:t>
            </a:r>
            <a:br>
              <a:rPr lang="fr-FR" sz="44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454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9961C-94F9-4961-A15E-439B9757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3.1-Premier simulateur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475108D-7FF2-4337-AA8F-7BBDD9C26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4" y="1357314"/>
            <a:ext cx="5081876" cy="2884524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C79425-0B4A-41C5-82FB-1CB6FFC5B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59" t="72977" r="51484" b="7639"/>
          <a:stretch/>
        </p:blipFill>
        <p:spPr>
          <a:xfrm>
            <a:off x="5411728" y="3933825"/>
            <a:ext cx="6585298" cy="23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224C5-BA90-4640-A0AB-845DDF16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3.2-Deuxième simulateur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1087C1-7354-4641-B1F6-62C580C76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12" y="1362074"/>
            <a:ext cx="6035713" cy="3429001"/>
          </a:xfr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AAAE95E-5645-423E-9095-23E3449DF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87" y="5004753"/>
            <a:ext cx="10701226" cy="16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1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2CBA9-02FF-4A74-BE9A-69F22EE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4-Résultats obtenus</a:t>
            </a:r>
            <a:br>
              <a:rPr lang="fr-FR" sz="4400" dirty="0">
                <a:solidFill>
                  <a:srgbClr val="FF0000"/>
                </a:solidFill>
              </a:rPr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21B80C-05BC-4F7A-AA48-E73E40D3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86" y="1853248"/>
            <a:ext cx="10701226" cy="16422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EE206A-5068-410B-A6B1-03F6166A5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t="60544" r="49171" b="-644"/>
          <a:stretch/>
        </p:blipFill>
        <p:spPr bwMode="auto">
          <a:xfrm>
            <a:off x="2974109" y="4325865"/>
            <a:ext cx="2374363" cy="14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480C2D9-24DA-4730-B93B-ECC540D4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89097"/>
            <a:ext cx="3803782" cy="174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7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A7458-2842-4439-B8A8-5B94CFB7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5-Conclusion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7027819-5B09-47F4-89F8-E7A18CD4E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58787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3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61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 la mine </vt:lpstr>
      <vt:lpstr>Sommaire </vt:lpstr>
      <vt:lpstr>1-Présentation </vt:lpstr>
      <vt:lpstr>2-Modèle Mathématique </vt:lpstr>
      <vt:lpstr>3-Programme réalisé </vt:lpstr>
      <vt:lpstr>3.1-Premier simulateur</vt:lpstr>
      <vt:lpstr>3.2-Deuxième simulateur</vt:lpstr>
      <vt:lpstr>4-Résultats obtenus </vt:lpstr>
      <vt:lpstr>5-Conclusion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 mine</dc:title>
  <dc:creator>Grégoire Fry</dc:creator>
  <cp:lastModifiedBy>Thibault Trembleau</cp:lastModifiedBy>
  <cp:revision>16</cp:revision>
  <dcterms:created xsi:type="dcterms:W3CDTF">2020-09-28T16:25:39Z</dcterms:created>
  <dcterms:modified xsi:type="dcterms:W3CDTF">2020-09-28T19:45:17Z</dcterms:modified>
</cp:coreProperties>
</file>