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5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-52"/>
      <p:regular r:id="rId31"/>
      <p:bold r:id="rId32"/>
      <p:italic r:id="rId33"/>
      <p:boldItalic r:id="rId34"/>
    </p:embeddedFont>
    <p:embeddedFont>
      <p:font typeface="Montserrat Medium" panose="00000600000000000000" pitchFamily="2" charset="-52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347c33b8a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347c33b8a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27900" y="1796100"/>
            <a:ext cx="55824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 dirty="0">
                <a:latin typeface="Montserrat Medium"/>
                <a:ea typeface="Montserrat Medium"/>
                <a:cs typeface="Montserrat Medium"/>
                <a:sym typeface="Montserrat Medium"/>
              </a:rPr>
              <a:t>Разработка веб-приложения для управления аптечным предприятием</a:t>
            </a:r>
            <a:endParaRPr sz="2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6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264050" y="4114049"/>
            <a:ext cx="35916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000" dirty="0">
                <a:latin typeface="Montserrat"/>
                <a:ea typeface="Montserrat"/>
                <a:cs typeface="Montserrat"/>
                <a:sym typeface="Montserrat"/>
              </a:rPr>
              <a:t>Студент группы: </a:t>
            </a:r>
            <a:r>
              <a:rPr lang="ru" sz="1000" dirty="0">
                <a:latin typeface="Montserrat Medium"/>
                <a:ea typeface="Montserrat Medium"/>
                <a:cs typeface="Montserrat Medium"/>
                <a:sym typeface="Montserrat Medium"/>
              </a:rPr>
              <a:t>19П-3 Мирхайдарова Р. Э.</a:t>
            </a:r>
            <a:endParaRPr sz="10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latin typeface="Montserrat"/>
                <a:ea typeface="Montserrat"/>
                <a:cs typeface="Montserrat"/>
                <a:sym typeface="Montserrat"/>
              </a:rPr>
              <a:t>Руководитель дипломного проекта: </a:t>
            </a:r>
            <a:r>
              <a:rPr lang="ru-RU" sz="10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Защихина</a:t>
            </a:r>
            <a:r>
              <a:rPr lang="ru-RU" sz="1000" dirty="0">
                <a:latin typeface="Montserrat Medium"/>
                <a:ea typeface="Montserrat Medium"/>
                <a:cs typeface="Montserrat Medium"/>
                <a:sym typeface="Montserrat Medium"/>
              </a:rPr>
              <a:t> Е.В.</a:t>
            </a:r>
            <a:endParaRPr sz="10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325" dirty="0"/>
          </a:p>
        </p:txBody>
      </p:sp>
      <p:sp>
        <p:nvSpPr>
          <p:cNvPr id="136" name="Google Shape;136;p13"/>
          <p:cNvSpPr txBox="1"/>
          <p:nvPr/>
        </p:nvSpPr>
        <p:spPr>
          <a:xfrm>
            <a:off x="1324100" y="122450"/>
            <a:ext cx="68709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Министерство образования и науки Республики Башкортостан</a:t>
            </a:r>
            <a:b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Государственное автономное профессиональное образовательное учреждение</a:t>
            </a:r>
            <a:b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Уфимский колледж статистики, информатики и вычислительной техники</a:t>
            </a:r>
            <a:b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801500" y="4684275"/>
            <a:ext cx="191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Уфа – 2023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43F8C-DC75-4B57-BEEC-112D85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39" y="344486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Страница авторизации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0198E5-8723-4BFA-816A-A4766B55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162" y="1083013"/>
            <a:ext cx="3443348" cy="21743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E25E51-E1CF-4B5B-B0CF-4487CCD98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048" y="2530769"/>
            <a:ext cx="3605362" cy="2268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6F2E4-F158-4290-9524-3E83692DA1F6}"/>
              </a:ext>
            </a:extLst>
          </p:cNvPr>
          <p:cNvSpPr txBox="1"/>
          <p:nvPr/>
        </p:nvSpPr>
        <p:spPr>
          <a:xfrm>
            <a:off x="4766048" y="1527218"/>
            <a:ext cx="34433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Montserrat" panose="00000500000000000000" pitchFamily="2" charset="-52"/>
              </a:rPr>
              <a:t>В процессе работы системы</a:t>
            </a:r>
          </a:p>
          <a:p>
            <a:pPr algn="just"/>
            <a:r>
              <a:rPr lang="ru-RU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Montserrat" panose="00000500000000000000" pitchFamily="2" charset="-52"/>
              </a:rPr>
              <a:t>Пользователю доступна регистрация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CF7C2-1252-4594-8455-A8B4BCBDF8BD}"/>
              </a:ext>
            </a:extLst>
          </p:cNvPr>
          <p:cNvSpPr txBox="1"/>
          <p:nvPr/>
        </p:nvSpPr>
        <p:spPr>
          <a:xfrm>
            <a:off x="457162" y="3380584"/>
            <a:ext cx="34433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Montserrat" panose="00000500000000000000" pitchFamily="2" charset="-52"/>
              </a:rPr>
              <a:t>Прохождение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33435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A826C-FDCA-46D4-ADC9-006FD9AF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8" y="357174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Главная страница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8A26A4-4718-48A0-9911-B2D2C517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7011" y="1114607"/>
            <a:ext cx="7369974" cy="35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3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52DBC-002F-4FA4-9AE9-7586D7B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99" y="298653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Продажа лекарственных препаратов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D1FEC6-D41D-4A11-868C-E0E113D6E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41" y="1106955"/>
            <a:ext cx="6892216" cy="331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4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CDADA-65CC-470F-B74D-17B8E80D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Профиль фармацевта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FCA268-BCDB-41B0-87CF-5F8F5F03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3899" y="1119225"/>
            <a:ext cx="7296201" cy="35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7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F46BE57-6522-45CA-9E90-67C19EA6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Формирование отчета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C56687-68EA-4EEE-AB62-2FF38A88E1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59770" y="1307850"/>
            <a:ext cx="6514360" cy="31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3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E6CE9-A545-434C-B781-5637E540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353110"/>
            <a:ext cx="7038900" cy="9141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Авторизация администратора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ACC026-9C88-4256-A0AB-312065C9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5" y="1132119"/>
            <a:ext cx="3156796" cy="20445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67D616-C846-4D5A-805E-DBEAC743C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949" y="2337397"/>
            <a:ext cx="5167366" cy="23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68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7756F-6EAB-4EC4-BD0D-9A7549E2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441967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Управление категориями препаратов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BD5C82-2203-44BB-A283-952FB0E5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530" y="1356067"/>
            <a:ext cx="5626429" cy="26187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275434-9A9F-4D3C-B699-E1F264FA3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64" y="1915898"/>
            <a:ext cx="2800383" cy="131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3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3E9C8-058E-4C49-995A-5509A9F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400524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Управление покупками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859C6F-7F36-4ED1-BCDE-0C761388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342" y="3137838"/>
            <a:ext cx="2901078" cy="12106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2CFFFB-0C35-4193-8ACD-0A1858F6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29" y="1185854"/>
            <a:ext cx="4622535" cy="169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DAEFD-2C2A-4A6F-82E2-EBDDA56F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Поставщики лекарственных препаратов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9C0821-71EC-4C4A-93EA-6AB68DB1C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2" y="1299129"/>
            <a:ext cx="3806614" cy="18462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7ABBD4-663C-44F4-AC3B-591F4D84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301" y="2068164"/>
            <a:ext cx="4101956" cy="20044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3707FC-A783-4EA4-B7F0-C8AE56C7C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3" y="3551356"/>
            <a:ext cx="3004645" cy="12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1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3BA0C-0CAE-48B1-A125-A8FE738F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441163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Администрирование пользователей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4B91CE-9BA9-49BA-972D-1AC83320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71" y="1250126"/>
            <a:ext cx="5264858" cy="18926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261C87-8F9B-496F-AB50-4522FD11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034" y="3398913"/>
            <a:ext cx="4406268" cy="13047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296E1E-A52A-40F6-ADCB-140AFDCEC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408" y="1150642"/>
            <a:ext cx="1905905" cy="209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7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052550" y="37912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и задачи работы </a:t>
            </a:r>
            <a:br>
              <a:rPr lang="ru-RU" dirty="0"/>
            </a:br>
            <a:endParaRPr dirty="0"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latin typeface="Montserrat" panose="00000500000000000000" pitchFamily="2" charset="-52"/>
              </a:rPr>
              <a:t>Целью дипломного проекта является создание веб-приложения для управления аптечным предприятием.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ontserrat" panose="000005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latin typeface="Montserrat" panose="00000500000000000000" pitchFamily="2" charset="-52"/>
              </a:rPr>
              <a:t>Для достижения поставленной цели необходимо решить следующие задачи: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latin typeface="Montserrat" panose="00000500000000000000" pitchFamily="2" charset="-52"/>
              </a:rPr>
              <a:t>- изучить предметную область;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latin typeface="Montserrat" panose="00000500000000000000" pitchFamily="2" charset="-52"/>
              </a:rPr>
              <a:t>- спроектировать базу данных;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latin typeface="Montserrat" panose="00000500000000000000" pitchFamily="2" charset="-52"/>
              </a:rPr>
              <a:t>- разработать дизайн веб-приложения;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latin typeface="Montserrat" panose="00000500000000000000" pitchFamily="2" charset="-52"/>
              </a:rPr>
              <a:t>- разработать и протестировать веб-приложение.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ontserrat" panose="00000500000000000000" pitchFamily="2" charset="-5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37788-58A4-4868-B0D7-D10ED883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414070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Добавление препаратов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FAC6FF-7683-4911-8E38-05864F9C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81" y="1150991"/>
            <a:ext cx="5263437" cy="22847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5CCCAA-1BC3-4FCE-8516-4353D713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23" y="3815331"/>
            <a:ext cx="6192952" cy="4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37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76770-70E7-4A58-90E9-6FE58AAF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9" y="378510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Формирование отчета по продажам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7EE79A-2CB4-4B11-89A7-12B8E6CC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3" y="2571750"/>
            <a:ext cx="3359468" cy="14332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98FEFB-7B64-41A4-BEF9-E14199160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59" y="1681230"/>
            <a:ext cx="3949833" cy="15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91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D8EEB-58A5-4FF3-BCEF-AE12C64B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Экономический раздел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AA19B-B709-4564-ADF8-42330B07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</p:spPr>
        <p:txBody>
          <a:bodyPr/>
          <a:lstStyle/>
          <a:p>
            <a:r>
              <a:rPr lang="ru-RU" sz="1600" dirty="0">
                <a:latin typeface="Montserrat" panose="00000500000000000000" pitchFamily="2" charset="-52"/>
              </a:rPr>
              <a:t>Затраты на создание программного продукта ЗПОЛ - 96538,84 руб.</a:t>
            </a:r>
          </a:p>
          <a:p>
            <a:endParaRPr lang="ru-RU" sz="1600" dirty="0">
              <a:latin typeface="Montserrat" panose="00000500000000000000" pitchFamily="2" charset="-52"/>
            </a:endParaRPr>
          </a:p>
          <a:p>
            <a:r>
              <a:rPr lang="ru-RU" sz="1600" dirty="0">
                <a:latin typeface="Montserrat" panose="00000500000000000000" pitchFamily="2" charset="-52"/>
              </a:rPr>
              <a:t>Цена предложения ЦПР - 139015,93  руб.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42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E9055-2A5B-4E1B-A56C-51E48A70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Заключение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EB3FBA-AADE-47E4-8A25-8C86E9FE7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194170"/>
            <a:ext cx="7038900" cy="2911200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Дипломный проект на тему «Разработка веб-приложения для управления аптечным предприятием» был выполнен в соответствии с поставленным заданием. В ходе выполнения дипломного проекта было разработано веб-приложение Мой Препарат.</a:t>
            </a:r>
          </a:p>
        </p:txBody>
      </p:sp>
    </p:spTree>
    <p:extLst>
      <p:ext uri="{BB962C8B-B14F-4D97-AF65-F5344CB8AC3E}">
        <p14:creationId xmlns:p14="http://schemas.microsoft.com/office/powerpoint/2010/main" val="3932870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842AB-CB4D-4333-8396-CEDE9E3C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980" y="2114700"/>
            <a:ext cx="4928040" cy="914100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8260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B5C4D-478E-4104-A86A-5CDB56B9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73" y="365260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Инструменты разработки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A089E6-57E3-4D8C-98EF-E5F03BF33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52" y="1305060"/>
            <a:ext cx="1430655" cy="14306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CB346F-495F-4236-96DA-00834A3E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3" y="1182211"/>
            <a:ext cx="1668357" cy="168867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A5AB44D-1F7F-4404-B04C-F2C59660C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123" y="1182211"/>
            <a:ext cx="2939627" cy="146981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ECBF9A5-778F-4F8A-9B59-63EEFA953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858" y="1187807"/>
            <a:ext cx="1355170" cy="153560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1398B4F-25CB-44A7-A5E1-68ED22690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631" y="3197534"/>
            <a:ext cx="1213698" cy="121369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DB3D59E-8A62-4A06-AEC8-A9C4A7B070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4329" y="3265082"/>
            <a:ext cx="1213699" cy="121369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7296FCE-792D-453A-8C82-A3869B4A7B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568" y="3306859"/>
            <a:ext cx="995048" cy="9950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FA1B058-6B5D-4E0C-8E30-C6388B086D7B}"/>
              </a:ext>
            </a:extLst>
          </p:cNvPr>
          <p:cNvSpPr txBox="1"/>
          <p:nvPr/>
        </p:nvSpPr>
        <p:spPr>
          <a:xfrm>
            <a:off x="5616774" y="4399890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Текстовый редактор 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VS Code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B5502D-716A-4651-9BC3-CCA2EC4A1AA7}"/>
              </a:ext>
            </a:extLst>
          </p:cNvPr>
          <p:cNvSpPr txBox="1"/>
          <p:nvPr/>
        </p:nvSpPr>
        <p:spPr>
          <a:xfrm>
            <a:off x="5936156" y="2819977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Backend 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разработка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593C0F-8D36-43B0-A2E0-7707D7F1ECEC}"/>
              </a:ext>
            </a:extLst>
          </p:cNvPr>
          <p:cNvSpPr txBox="1"/>
          <p:nvPr/>
        </p:nvSpPr>
        <p:spPr>
          <a:xfrm>
            <a:off x="1054692" y="2787116"/>
            <a:ext cx="2153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Frontend 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разработка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50B7E0-1A81-48E3-A329-840AC4ACC298}"/>
              </a:ext>
            </a:extLst>
          </p:cNvPr>
          <p:cNvSpPr txBox="1"/>
          <p:nvPr/>
        </p:nvSpPr>
        <p:spPr>
          <a:xfrm>
            <a:off x="1435901" y="449508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Фреймворки</a:t>
            </a:r>
          </a:p>
        </p:txBody>
      </p:sp>
    </p:spTree>
    <p:extLst>
      <p:ext uri="{BB962C8B-B14F-4D97-AF65-F5344CB8AC3E}">
        <p14:creationId xmlns:p14="http://schemas.microsoft.com/office/powerpoint/2010/main" val="70342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E168C-3422-4846-8D14-41577372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9" y="415695"/>
            <a:ext cx="7038900" cy="914100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Диаграмма прецедентов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B3CF0-BFFC-4B3A-B03D-7A6B1926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33" y="1821444"/>
            <a:ext cx="5978533" cy="15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3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6FF81-7CDF-4DE3-B7DC-4B4865A3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Входная и выходная информация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56A1A5-60A1-40B0-A066-41D34E7E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7038900" cy="803117"/>
          </a:xfrm>
        </p:spPr>
        <p:txBody>
          <a:bodyPr/>
          <a:lstStyle/>
          <a:p>
            <a:pPr marL="146050" indent="0">
              <a:buNone/>
            </a:pPr>
            <a:r>
              <a:rPr lang="ru-RU" sz="1600" dirty="0">
                <a:latin typeface="Montserrat" panose="00000500000000000000" pitchFamily="2" charset="-52"/>
              </a:rPr>
              <a:t>Входная информация представлена в виде прайс-листа фармацевтических препаратов.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5F3A2-9183-41B4-B275-0E1D21FA47E0}"/>
              </a:ext>
            </a:extLst>
          </p:cNvPr>
          <p:cNvSpPr txBox="1"/>
          <p:nvPr/>
        </p:nvSpPr>
        <p:spPr>
          <a:xfrm>
            <a:off x="1449087" y="2221950"/>
            <a:ext cx="64786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Montserrat" panose="00000500000000000000" pitchFamily="2" charset="-52"/>
              </a:rPr>
              <a:t>В процессе работы системы выходной информацией будет являться отчет по продажам.</a:t>
            </a:r>
          </a:p>
        </p:txBody>
      </p:sp>
    </p:spTree>
    <p:extLst>
      <p:ext uri="{BB962C8B-B14F-4D97-AF65-F5344CB8AC3E}">
        <p14:creationId xmlns:p14="http://schemas.microsoft.com/office/powerpoint/2010/main" val="209235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C2175-D977-41F2-8145-71BA9D76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Шаблон выходного документа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079EFF-AE20-4D1D-AA78-59B6C66B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9" y="1608641"/>
            <a:ext cx="6654782" cy="13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3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97822-60FA-49B9-8510-73D61D30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Требования к веб-приложению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CBF721-3536-4A49-98FD-6BBBE9AD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</p:spPr>
        <p:txBody>
          <a:bodyPr>
            <a:normAutofit fontScale="92500" lnSpcReduction="10000"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В состав технических средств должен входить персональный компьютер, включающий в себя процессор, оперативную память, видеокарту, монитор, мышь.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Программный продукт должен обладать следующими требованиями: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понятность интерфейса;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обеспечение надежного внесения, хранения и изменения данных;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пояснение ошибок, сделанных пользователями программного продукта;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разграничение доступа пользователей.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66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D7047-709C-46BF-9573-BB530AB8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Схема отношений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29B42B-7B86-433D-9B14-997BFB170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8000"/>
                    </a14:imgEffect>
                    <a14:imgEffect>
                      <a14:brightnessContrast bright="-3000"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6105" y="1131946"/>
            <a:ext cx="4751789" cy="34265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1A2822-34FC-4AAB-A852-01DE12422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60" y="614853"/>
            <a:ext cx="1214878" cy="12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1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D468F-C5C9-4052-B899-613DEC27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Физическая структура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9A8B81-2BF5-4417-A2E2-4091733C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08" y="1593257"/>
            <a:ext cx="6175783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6788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298</Words>
  <Application>Microsoft Office PowerPoint</Application>
  <PresentationFormat>Экран (16:9)</PresentationFormat>
  <Paragraphs>55</Paragraphs>
  <Slides>24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Lato</vt:lpstr>
      <vt:lpstr>Montserrat</vt:lpstr>
      <vt:lpstr>Montserrat Medium</vt:lpstr>
      <vt:lpstr>Arial</vt:lpstr>
      <vt:lpstr>Focus</vt:lpstr>
      <vt:lpstr>Разработка веб-приложения для управления аптечным предприятием </vt:lpstr>
      <vt:lpstr>Цель и задачи работы  </vt:lpstr>
      <vt:lpstr>Инструменты разработки</vt:lpstr>
      <vt:lpstr>Диаграмма прецедентов </vt:lpstr>
      <vt:lpstr>Входная и выходная информация </vt:lpstr>
      <vt:lpstr>Шаблон выходного документа</vt:lpstr>
      <vt:lpstr>Требования к веб-приложению </vt:lpstr>
      <vt:lpstr>Схема отношений </vt:lpstr>
      <vt:lpstr>Физическая структура </vt:lpstr>
      <vt:lpstr>Страница авторизации</vt:lpstr>
      <vt:lpstr>Главная страница</vt:lpstr>
      <vt:lpstr>Продажа лекарственных препаратов</vt:lpstr>
      <vt:lpstr>Профиль фармацевта</vt:lpstr>
      <vt:lpstr>Формирование отчета</vt:lpstr>
      <vt:lpstr>Авторизация администратора</vt:lpstr>
      <vt:lpstr>Управление категориями препаратов</vt:lpstr>
      <vt:lpstr>Управление покупками</vt:lpstr>
      <vt:lpstr>Поставщики лекарственных препаратов</vt:lpstr>
      <vt:lpstr>Администрирование пользователей </vt:lpstr>
      <vt:lpstr>Добавление препаратов</vt:lpstr>
      <vt:lpstr>Формирование отчета по продажам</vt:lpstr>
      <vt:lpstr>Экономический раздел</vt:lpstr>
      <vt:lpstr>Заключение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для управления аптечным предприятием</dc:title>
  <dc:creator>radych03</dc:creator>
  <cp:lastModifiedBy>Сажод Каюмов</cp:lastModifiedBy>
  <cp:revision>54</cp:revision>
  <dcterms:modified xsi:type="dcterms:W3CDTF">2023-06-24T03:29:28Z</dcterms:modified>
</cp:coreProperties>
</file>