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8D5C7-3415-4EF8-A988-1503BEFA187F}" type="doc">
      <dgm:prSet loTypeId="urn:microsoft.com/office/officeart/2005/8/layout/hierarchy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F372CCD5-4E6E-42CE-A197-53DBA0906B7F}">
      <dgm:prSet phldrT="[Текст]"/>
      <dgm:spPr/>
      <dgm:t>
        <a:bodyPr/>
        <a:lstStyle/>
        <a:p>
          <a:r>
            <a:rPr lang="ru-RU" dirty="0"/>
            <a:t>СУБД</a:t>
          </a:r>
        </a:p>
      </dgm:t>
    </dgm:pt>
    <dgm:pt modelId="{55FF11C7-3935-4E7F-80F3-316380055E2B}" type="parTrans" cxnId="{03BE4675-B591-4E15-9620-59C274A96EC3}">
      <dgm:prSet/>
      <dgm:spPr/>
      <dgm:t>
        <a:bodyPr/>
        <a:lstStyle/>
        <a:p>
          <a:endParaRPr lang="ru-RU"/>
        </a:p>
      </dgm:t>
    </dgm:pt>
    <dgm:pt modelId="{9D4E292C-E6F4-4DF2-8EDC-50B29FEC52E2}" type="sibTrans" cxnId="{03BE4675-B591-4E15-9620-59C274A96EC3}">
      <dgm:prSet/>
      <dgm:spPr/>
      <dgm:t>
        <a:bodyPr/>
        <a:lstStyle/>
        <a:p>
          <a:endParaRPr lang="ru-RU"/>
        </a:p>
      </dgm:t>
    </dgm:pt>
    <dgm:pt modelId="{3F4ACB8D-C9A7-4B1D-969B-1F15C20A6409}">
      <dgm:prSet phldrT="[Текст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34B4CEF3-1FCC-4C04-8EEC-9D31EE3C5476}" type="parTrans" cxnId="{A21A1B18-C88B-4613-9A42-FCAEAAEABB13}">
      <dgm:prSet/>
      <dgm:spPr/>
      <dgm:t>
        <a:bodyPr/>
        <a:lstStyle/>
        <a:p>
          <a:endParaRPr lang="ru-RU"/>
        </a:p>
      </dgm:t>
    </dgm:pt>
    <dgm:pt modelId="{A14B8BB9-4CDB-4902-B803-4CDBD9801AFB}" type="sibTrans" cxnId="{A21A1B18-C88B-4613-9A42-FCAEAAEABB13}">
      <dgm:prSet/>
      <dgm:spPr/>
      <dgm:t>
        <a:bodyPr/>
        <a:lstStyle/>
        <a:p>
          <a:endParaRPr lang="ru-RU"/>
        </a:p>
      </dgm:t>
    </dgm:pt>
    <dgm:pt modelId="{98397682-7E5E-4E67-AD5F-AE28C0650242}">
      <dgm:prSet phldrT="[Текст]"/>
      <dgm:spPr/>
      <dgm:t>
        <a:bodyPr/>
        <a:lstStyle/>
        <a:p>
          <a:r>
            <a:rPr lang="ru-RU" dirty="0"/>
            <a:t>Серверное приложение</a:t>
          </a:r>
        </a:p>
      </dgm:t>
    </dgm:pt>
    <dgm:pt modelId="{74508390-2949-4088-B530-725298530C22}" type="parTrans" cxnId="{E7B895C0-B017-4712-9786-B6376BC0AC45}">
      <dgm:prSet/>
      <dgm:spPr/>
      <dgm:t>
        <a:bodyPr/>
        <a:lstStyle/>
        <a:p>
          <a:endParaRPr lang="ru-RU"/>
        </a:p>
      </dgm:t>
    </dgm:pt>
    <dgm:pt modelId="{CA580F61-986F-445E-8815-2B320E7643C8}" type="sibTrans" cxnId="{E7B895C0-B017-4712-9786-B6376BC0AC45}">
      <dgm:prSet/>
      <dgm:spPr/>
      <dgm:t>
        <a:bodyPr/>
        <a:lstStyle/>
        <a:p>
          <a:endParaRPr lang="ru-RU"/>
        </a:p>
      </dgm:t>
    </dgm:pt>
    <dgm:pt modelId="{FEEC7E24-F038-4CFF-B1CD-E936A3D1769F}">
      <dgm:prSet phldrT="[Текст]"/>
      <dgm:spPr/>
      <dgm:t>
        <a:bodyPr/>
        <a:lstStyle/>
        <a:p>
          <a:r>
            <a:rPr lang="ru-RU" dirty="0"/>
            <a:t>Среда разработки</a:t>
          </a:r>
        </a:p>
      </dgm:t>
    </dgm:pt>
    <dgm:pt modelId="{DBF73132-1BB3-40B9-96FE-679195158015}" type="parTrans" cxnId="{C179EF96-3781-4E77-A8B3-464E3874F371}">
      <dgm:prSet/>
      <dgm:spPr/>
      <dgm:t>
        <a:bodyPr/>
        <a:lstStyle/>
        <a:p>
          <a:endParaRPr lang="ru-RU"/>
        </a:p>
      </dgm:t>
    </dgm:pt>
    <dgm:pt modelId="{8BA67610-35B2-4EE5-ABBA-21EC00E3448D}" type="sibTrans" cxnId="{C179EF96-3781-4E77-A8B3-464E3874F371}">
      <dgm:prSet/>
      <dgm:spPr/>
      <dgm:t>
        <a:bodyPr/>
        <a:lstStyle/>
        <a:p>
          <a:endParaRPr lang="ru-RU"/>
        </a:p>
      </dgm:t>
    </dgm:pt>
    <dgm:pt modelId="{241C2D76-09E6-41F4-B6D3-09DDF41002D7}">
      <dgm:prSet phldrT="[Текст]"/>
      <dgm:spPr/>
      <dgm:t>
        <a:bodyPr/>
        <a:lstStyle/>
        <a:p>
          <a:r>
            <a:rPr lang="ru-RU" dirty="0"/>
            <a:t>Клиентское приложение</a:t>
          </a:r>
        </a:p>
      </dgm:t>
    </dgm:pt>
    <dgm:pt modelId="{AA3A3BAE-493A-4082-BCEE-D75B545407BF}" type="parTrans" cxnId="{4467CD5A-0913-4CAC-A7BD-4BF5A30D4663}">
      <dgm:prSet/>
      <dgm:spPr/>
      <dgm:t>
        <a:bodyPr/>
        <a:lstStyle/>
        <a:p>
          <a:endParaRPr lang="ru-RU"/>
        </a:p>
      </dgm:t>
    </dgm:pt>
    <dgm:pt modelId="{ED97CF45-0BC1-4595-BFED-92D3BC0F6D20}" type="sibTrans" cxnId="{4467CD5A-0913-4CAC-A7BD-4BF5A30D4663}">
      <dgm:prSet/>
      <dgm:spPr/>
      <dgm:t>
        <a:bodyPr/>
        <a:lstStyle/>
        <a:p>
          <a:endParaRPr lang="ru-RU"/>
        </a:p>
      </dgm:t>
    </dgm:pt>
    <dgm:pt modelId="{485BEEEF-E60A-458A-93FC-5D29714A44DD}">
      <dgm:prSet phldrT="[Текст]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68530C41-AF51-4300-B072-FE67D0066675}" type="parTrans" cxnId="{45311CDE-FF8F-4E1D-80DF-C336B1A7DA4B}">
      <dgm:prSet/>
      <dgm:spPr/>
      <dgm:t>
        <a:bodyPr/>
        <a:lstStyle/>
        <a:p>
          <a:endParaRPr lang="ru-RU"/>
        </a:p>
      </dgm:t>
    </dgm:pt>
    <dgm:pt modelId="{4B20CCBC-DA10-46F7-A789-C7FC3F446DE4}" type="sibTrans" cxnId="{45311CDE-FF8F-4E1D-80DF-C336B1A7DA4B}">
      <dgm:prSet/>
      <dgm:spPr/>
      <dgm:t>
        <a:bodyPr/>
        <a:lstStyle/>
        <a:p>
          <a:endParaRPr lang="ru-RU"/>
        </a:p>
      </dgm:t>
    </dgm:pt>
    <dgm:pt modelId="{DE0BBF40-B414-4B9E-B1B1-4A74B441E861}">
      <dgm:prSet phldrT="[Текст]"/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539DD710-59BC-4DFA-9E35-48BA7C785823}" type="parTrans" cxnId="{1E16C430-20BD-477A-970E-394FB66B0AFB}">
      <dgm:prSet/>
      <dgm:spPr/>
      <dgm:t>
        <a:bodyPr/>
        <a:lstStyle/>
        <a:p>
          <a:endParaRPr lang="ru-RU"/>
        </a:p>
      </dgm:t>
    </dgm:pt>
    <dgm:pt modelId="{16E5EE01-2F3F-4DAD-8E20-886BE34DD1ED}" type="sibTrans" cxnId="{1E16C430-20BD-477A-970E-394FB66B0AFB}">
      <dgm:prSet/>
      <dgm:spPr/>
      <dgm:t>
        <a:bodyPr/>
        <a:lstStyle/>
        <a:p>
          <a:endParaRPr lang="ru-RU"/>
        </a:p>
      </dgm:t>
    </dgm:pt>
    <dgm:pt modelId="{B8256B23-83A8-469D-9D48-2D13B92C5A19}">
      <dgm:prSet phldrT="[Текст]"/>
      <dgm:spPr>
        <a:blipFill rotWithShape="0">
          <a:blip xmlns:r="http://schemas.openxmlformats.org/officeDocument/2006/relationships" r:embed="rId4"/>
          <a:srcRect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E13FF36C-25E8-44AE-9C30-7E4BD2E62CA4}" type="parTrans" cxnId="{5E917300-4CFF-4DC6-91ED-D5DB345FD40E}">
      <dgm:prSet/>
      <dgm:spPr/>
      <dgm:t>
        <a:bodyPr/>
        <a:lstStyle/>
        <a:p>
          <a:endParaRPr lang="ru-RU"/>
        </a:p>
      </dgm:t>
    </dgm:pt>
    <dgm:pt modelId="{5A681098-DC8D-441A-B32E-67BB144AA2F4}" type="sibTrans" cxnId="{5E917300-4CFF-4DC6-91ED-D5DB345FD40E}">
      <dgm:prSet/>
      <dgm:spPr/>
      <dgm:t>
        <a:bodyPr/>
        <a:lstStyle/>
        <a:p>
          <a:endParaRPr lang="ru-RU"/>
        </a:p>
      </dgm:t>
    </dgm:pt>
    <dgm:pt modelId="{68C61932-8A53-4DE4-B78C-DC92FCE895A3}">
      <dgm:prSet phldrT="[Текст]"/>
      <dgm:spPr>
        <a:blipFill rotWithShape="0">
          <a:blip xmlns:r="http://schemas.openxmlformats.org/officeDocument/2006/relationships" r:embed="rId5"/>
          <a:srcRect/>
          <a:stretch>
            <a:fillRect l="-8000" r="-8000"/>
          </a:stretch>
        </a:blipFill>
      </dgm:spPr>
      <dgm:t>
        <a:bodyPr/>
        <a:lstStyle/>
        <a:p>
          <a:endParaRPr lang="ru-RU" dirty="0"/>
        </a:p>
      </dgm:t>
    </dgm:pt>
    <dgm:pt modelId="{C838BC7D-E32B-423D-AFB3-C394B1837ED8}" type="parTrans" cxnId="{B485CCAD-B9AD-4C6D-ABBE-12D7CAC8E536}">
      <dgm:prSet/>
      <dgm:spPr/>
      <dgm:t>
        <a:bodyPr/>
        <a:lstStyle/>
        <a:p>
          <a:endParaRPr lang="ru-RU"/>
        </a:p>
      </dgm:t>
    </dgm:pt>
    <dgm:pt modelId="{FB67BCB9-DBDF-40B5-8B82-D46F3F4424A9}" type="sibTrans" cxnId="{B485CCAD-B9AD-4C6D-ABBE-12D7CAC8E536}">
      <dgm:prSet/>
      <dgm:spPr/>
      <dgm:t>
        <a:bodyPr/>
        <a:lstStyle/>
        <a:p>
          <a:endParaRPr lang="ru-RU"/>
        </a:p>
      </dgm:t>
    </dgm:pt>
    <dgm:pt modelId="{5CF0E402-511D-4B2D-82C5-446EC4B65E9E}">
      <dgm:prSet phldrT="[Текст]"/>
      <dgm:spPr>
        <a:blipFill rotWithShape="0">
          <a:blip xmlns:r="http://schemas.openxmlformats.org/officeDocument/2006/relationships" r:embed="rId6"/>
          <a:srcRect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7CACE3E8-89C8-4170-8214-A3989A06C981}" type="parTrans" cxnId="{5E507178-979D-4826-B8AF-DA5ACD2A4816}">
      <dgm:prSet/>
      <dgm:spPr/>
      <dgm:t>
        <a:bodyPr/>
        <a:lstStyle/>
        <a:p>
          <a:endParaRPr lang="ru-RU"/>
        </a:p>
      </dgm:t>
    </dgm:pt>
    <dgm:pt modelId="{7FB4D4AA-737D-4105-ABE7-51C74B02D6D2}" type="sibTrans" cxnId="{5E507178-979D-4826-B8AF-DA5ACD2A4816}">
      <dgm:prSet/>
      <dgm:spPr/>
      <dgm:t>
        <a:bodyPr/>
        <a:lstStyle/>
        <a:p>
          <a:endParaRPr lang="ru-RU"/>
        </a:p>
      </dgm:t>
    </dgm:pt>
    <dgm:pt modelId="{306D5880-BB16-49A7-9A74-76A99A7219BB}">
      <dgm:prSet phldrT="[Текст]"/>
      <dgm:spPr>
        <a:blipFill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8D33CF1B-E999-44E0-98DA-9591AC478631}" type="parTrans" cxnId="{F3D5DF48-6D62-4306-BE85-2D41B5A7C613}">
      <dgm:prSet/>
      <dgm:spPr/>
      <dgm:t>
        <a:bodyPr/>
        <a:lstStyle/>
        <a:p>
          <a:endParaRPr lang="ru-RU"/>
        </a:p>
      </dgm:t>
    </dgm:pt>
    <dgm:pt modelId="{D33FAEA6-101E-4F8D-93AC-9E291A955003}" type="sibTrans" cxnId="{F3D5DF48-6D62-4306-BE85-2D41B5A7C613}">
      <dgm:prSet/>
      <dgm:spPr/>
      <dgm:t>
        <a:bodyPr/>
        <a:lstStyle/>
        <a:p>
          <a:endParaRPr lang="ru-RU"/>
        </a:p>
      </dgm:t>
    </dgm:pt>
    <dgm:pt modelId="{9BDD2683-F660-4F3C-8060-93B1F5E25DA4}" type="pres">
      <dgm:prSet presAssocID="{2968D5C7-3415-4EF8-A988-1503BEFA187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ED4A24-370A-45B8-940B-54374650B3C0}" type="pres">
      <dgm:prSet presAssocID="{F372CCD5-4E6E-42CE-A197-53DBA0906B7F}" presName="root" presStyleCnt="0"/>
      <dgm:spPr/>
    </dgm:pt>
    <dgm:pt modelId="{3129F82E-18A9-40A9-85D8-1445670CB1D9}" type="pres">
      <dgm:prSet presAssocID="{F372CCD5-4E6E-42CE-A197-53DBA0906B7F}" presName="rootComposite" presStyleCnt="0"/>
      <dgm:spPr/>
    </dgm:pt>
    <dgm:pt modelId="{6E5633B7-9CE3-4AF0-8631-ABDF3A64B88B}" type="pres">
      <dgm:prSet presAssocID="{F372CCD5-4E6E-42CE-A197-53DBA0906B7F}" presName="rootText" presStyleLbl="node1" presStyleIdx="0" presStyleCnt="4"/>
      <dgm:spPr/>
    </dgm:pt>
    <dgm:pt modelId="{1BF52664-A558-443F-BD4E-CA627B332BCF}" type="pres">
      <dgm:prSet presAssocID="{F372CCD5-4E6E-42CE-A197-53DBA0906B7F}" presName="rootConnector" presStyleLbl="node1" presStyleIdx="0" presStyleCnt="4"/>
      <dgm:spPr/>
    </dgm:pt>
    <dgm:pt modelId="{FEADD926-7E09-4D8E-A5EB-1857CDB03792}" type="pres">
      <dgm:prSet presAssocID="{F372CCD5-4E6E-42CE-A197-53DBA0906B7F}" presName="childShape" presStyleCnt="0"/>
      <dgm:spPr/>
    </dgm:pt>
    <dgm:pt modelId="{7199FADB-A783-4375-A39D-FD68E522BFB3}" type="pres">
      <dgm:prSet presAssocID="{34B4CEF3-1FCC-4C04-8EEC-9D31EE3C5476}" presName="Name13" presStyleLbl="parChTrans1D2" presStyleIdx="0" presStyleCnt="7"/>
      <dgm:spPr/>
    </dgm:pt>
    <dgm:pt modelId="{3077729D-C44E-46AE-905E-0039C0A70226}" type="pres">
      <dgm:prSet presAssocID="{3F4ACB8D-C9A7-4B1D-969B-1F15C20A6409}" presName="childText" presStyleLbl="bgAcc1" presStyleIdx="0" presStyleCnt="7" custScaleX="110930" custScaleY="138440">
        <dgm:presLayoutVars>
          <dgm:bulletEnabled val="1"/>
        </dgm:presLayoutVars>
      </dgm:prSet>
      <dgm:spPr/>
    </dgm:pt>
    <dgm:pt modelId="{1656F7DA-C929-49A7-B834-8497F0A9763D}" type="pres">
      <dgm:prSet presAssocID="{98397682-7E5E-4E67-AD5F-AE28C0650242}" presName="root" presStyleCnt="0"/>
      <dgm:spPr/>
    </dgm:pt>
    <dgm:pt modelId="{551B6C63-7D40-454E-BB3A-A11F40D14A7D}" type="pres">
      <dgm:prSet presAssocID="{98397682-7E5E-4E67-AD5F-AE28C0650242}" presName="rootComposite" presStyleCnt="0"/>
      <dgm:spPr/>
    </dgm:pt>
    <dgm:pt modelId="{F6FAC513-8771-469E-893F-E6D5BE0B516E}" type="pres">
      <dgm:prSet presAssocID="{98397682-7E5E-4E67-AD5F-AE28C0650242}" presName="rootText" presStyleLbl="node1" presStyleIdx="1" presStyleCnt="4"/>
      <dgm:spPr/>
    </dgm:pt>
    <dgm:pt modelId="{B175C291-37EB-43C8-BF14-4B505F5876D4}" type="pres">
      <dgm:prSet presAssocID="{98397682-7E5E-4E67-AD5F-AE28C0650242}" presName="rootConnector" presStyleLbl="node1" presStyleIdx="1" presStyleCnt="4"/>
      <dgm:spPr/>
    </dgm:pt>
    <dgm:pt modelId="{DFD50113-A74F-41D8-82C7-82AA07B99329}" type="pres">
      <dgm:prSet presAssocID="{98397682-7E5E-4E67-AD5F-AE28C0650242}" presName="childShape" presStyleCnt="0"/>
      <dgm:spPr/>
    </dgm:pt>
    <dgm:pt modelId="{8BDF3589-1B67-4442-89F5-7CC571808BEB}" type="pres">
      <dgm:prSet presAssocID="{539DD710-59BC-4DFA-9E35-48BA7C785823}" presName="Name13" presStyleLbl="parChTrans1D2" presStyleIdx="1" presStyleCnt="7"/>
      <dgm:spPr/>
    </dgm:pt>
    <dgm:pt modelId="{8CFB7237-3C0B-4A78-9505-E315DC203DAE}" type="pres">
      <dgm:prSet presAssocID="{DE0BBF40-B414-4B9E-B1B1-4A74B441E861}" presName="childText" presStyleLbl="bgAcc1" presStyleIdx="1" presStyleCnt="7" custScaleX="109361" custScaleY="118284">
        <dgm:presLayoutVars>
          <dgm:bulletEnabled val="1"/>
        </dgm:presLayoutVars>
      </dgm:prSet>
      <dgm:spPr/>
    </dgm:pt>
    <dgm:pt modelId="{B17B18AE-8EF3-49B0-8850-5E10FD691244}" type="pres">
      <dgm:prSet presAssocID="{68530C41-AF51-4300-B072-FE67D0066675}" presName="Name13" presStyleLbl="parChTrans1D2" presStyleIdx="2" presStyleCnt="7"/>
      <dgm:spPr/>
    </dgm:pt>
    <dgm:pt modelId="{7D18343F-6736-4F34-A8E0-37C3CB42064D}" type="pres">
      <dgm:prSet presAssocID="{485BEEEF-E60A-458A-93FC-5D29714A44DD}" presName="childText" presStyleLbl="bgAcc1" presStyleIdx="2" presStyleCnt="7" custScaleX="112040" custScaleY="138607">
        <dgm:presLayoutVars>
          <dgm:bulletEnabled val="1"/>
        </dgm:presLayoutVars>
      </dgm:prSet>
      <dgm:spPr/>
    </dgm:pt>
    <dgm:pt modelId="{F5BCDFDC-8C66-470D-8C0B-3AAE4152315F}" type="pres">
      <dgm:prSet presAssocID="{241C2D76-09E6-41F4-B6D3-09DDF41002D7}" presName="root" presStyleCnt="0"/>
      <dgm:spPr/>
    </dgm:pt>
    <dgm:pt modelId="{E6ECCCB0-7748-4AC9-914C-1D556984431E}" type="pres">
      <dgm:prSet presAssocID="{241C2D76-09E6-41F4-B6D3-09DDF41002D7}" presName="rootComposite" presStyleCnt="0"/>
      <dgm:spPr/>
    </dgm:pt>
    <dgm:pt modelId="{49DDF710-E6B8-4785-99E7-1E46B809C78E}" type="pres">
      <dgm:prSet presAssocID="{241C2D76-09E6-41F4-B6D3-09DDF41002D7}" presName="rootText" presStyleLbl="node1" presStyleIdx="2" presStyleCnt="4"/>
      <dgm:spPr/>
    </dgm:pt>
    <dgm:pt modelId="{E09466F9-2CCA-42F1-A975-31F013F36033}" type="pres">
      <dgm:prSet presAssocID="{241C2D76-09E6-41F4-B6D3-09DDF41002D7}" presName="rootConnector" presStyleLbl="node1" presStyleIdx="2" presStyleCnt="4"/>
      <dgm:spPr/>
    </dgm:pt>
    <dgm:pt modelId="{2C09B54D-9088-4775-9BC4-C027AE75FB50}" type="pres">
      <dgm:prSet presAssocID="{241C2D76-09E6-41F4-B6D3-09DDF41002D7}" presName="childShape" presStyleCnt="0"/>
      <dgm:spPr/>
    </dgm:pt>
    <dgm:pt modelId="{B19A964E-1E02-4A33-9F59-CC2C468874AC}" type="pres">
      <dgm:prSet presAssocID="{C838BC7D-E32B-423D-AFB3-C394B1837ED8}" presName="Name13" presStyleLbl="parChTrans1D2" presStyleIdx="3" presStyleCnt="7"/>
      <dgm:spPr/>
    </dgm:pt>
    <dgm:pt modelId="{880B4EF3-A744-48E3-95AD-C7EA19BBFB20}" type="pres">
      <dgm:prSet presAssocID="{68C61932-8A53-4DE4-B78C-DC92FCE895A3}" presName="childText" presStyleLbl="bgAcc1" presStyleIdx="3" presStyleCnt="7" custScaleX="122511" custScaleY="136568">
        <dgm:presLayoutVars>
          <dgm:bulletEnabled val="1"/>
        </dgm:presLayoutVars>
      </dgm:prSet>
      <dgm:spPr/>
    </dgm:pt>
    <dgm:pt modelId="{646E5C94-9BAA-41DF-BADA-758464B5EC28}" type="pres">
      <dgm:prSet presAssocID="{E13FF36C-25E8-44AE-9C30-7E4BD2E62CA4}" presName="Name13" presStyleLbl="parChTrans1D2" presStyleIdx="4" presStyleCnt="7"/>
      <dgm:spPr/>
    </dgm:pt>
    <dgm:pt modelId="{67AECB36-185E-4164-9F13-9B1F941E8137}" type="pres">
      <dgm:prSet presAssocID="{B8256B23-83A8-469D-9D48-2D13B92C5A19}" presName="childText" presStyleLbl="bgAcc1" presStyleIdx="4" presStyleCnt="7" custScaleX="122234" custScaleY="146977">
        <dgm:presLayoutVars>
          <dgm:bulletEnabled val="1"/>
        </dgm:presLayoutVars>
      </dgm:prSet>
      <dgm:spPr/>
    </dgm:pt>
    <dgm:pt modelId="{C951C9CB-A5B5-409B-9041-3024CEB93205}" type="pres">
      <dgm:prSet presAssocID="{FEEC7E24-F038-4CFF-B1CD-E936A3D1769F}" presName="root" presStyleCnt="0"/>
      <dgm:spPr/>
    </dgm:pt>
    <dgm:pt modelId="{D8B1B438-9D29-46FC-9B85-41624295C334}" type="pres">
      <dgm:prSet presAssocID="{FEEC7E24-F038-4CFF-B1CD-E936A3D1769F}" presName="rootComposite" presStyleCnt="0"/>
      <dgm:spPr/>
    </dgm:pt>
    <dgm:pt modelId="{F2AB8A60-FEB2-4AA0-9634-D01CC22A20D6}" type="pres">
      <dgm:prSet presAssocID="{FEEC7E24-F038-4CFF-B1CD-E936A3D1769F}" presName="rootText" presStyleLbl="node1" presStyleIdx="3" presStyleCnt="4"/>
      <dgm:spPr/>
    </dgm:pt>
    <dgm:pt modelId="{3D21FDD1-3449-4B59-B1C9-A80D26B59D61}" type="pres">
      <dgm:prSet presAssocID="{FEEC7E24-F038-4CFF-B1CD-E936A3D1769F}" presName="rootConnector" presStyleLbl="node1" presStyleIdx="3" presStyleCnt="4"/>
      <dgm:spPr/>
    </dgm:pt>
    <dgm:pt modelId="{DD4A250B-BB18-44F8-9F56-1445F2E2066B}" type="pres">
      <dgm:prSet presAssocID="{FEEC7E24-F038-4CFF-B1CD-E936A3D1769F}" presName="childShape" presStyleCnt="0"/>
      <dgm:spPr/>
    </dgm:pt>
    <dgm:pt modelId="{BD98A8D3-6C24-463D-91B9-8A896A527577}" type="pres">
      <dgm:prSet presAssocID="{7CACE3E8-89C8-4170-8214-A3989A06C981}" presName="Name13" presStyleLbl="parChTrans1D2" presStyleIdx="5" presStyleCnt="7"/>
      <dgm:spPr/>
    </dgm:pt>
    <dgm:pt modelId="{7FD009F6-1C2C-43F4-BEE0-14D2385B93A7}" type="pres">
      <dgm:prSet presAssocID="{5CF0E402-511D-4B2D-82C5-446EC4B65E9E}" presName="childText" presStyleLbl="bgAcc1" presStyleIdx="5" presStyleCnt="7" custScaleX="126394" custScaleY="136585">
        <dgm:presLayoutVars>
          <dgm:bulletEnabled val="1"/>
        </dgm:presLayoutVars>
      </dgm:prSet>
      <dgm:spPr/>
    </dgm:pt>
    <dgm:pt modelId="{885FDD4B-8363-4C10-9FC1-8A4662C7F072}" type="pres">
      <dgm:prSet presAssocID="{8D33CF1B-E999-44E0-98DA-9591AC478631}" presName="Name13" presStyleLbl="parChTrans1D2" presStyleIdx="6" presStyleCnt="7"/>
      <dgm:spPr/>
    </dgm:pt>
    <dgm:pt modelId="{6A897DDE-709F-4DE2-85FF-1C8FB20343DF}" type="pres">
      <dgm:prSet presAssocID="{306D5880-BB16-49A7-9A74-76A99A7219BB}" presName="childText" presStyleLbl="bgAcc1" presStyleIdx="6" presStyleCnt="7" custScaleX="117316" custScaleY="150910">
        <dgm:presLayoutVars>
          <dgm:bulletEnabled val="1"/>
        </dgm:presLayoutVars>
      </dgm:prSet>
      <dgm:spPr/>
    </dgm:pt>
  </dgm:ptLst>
  <dgm:cxnLst>
    <dgm:cxn modelId="{5E917300-4CFF-4DC6-91ED-D5DB345FD40E}" srcId="{241C2D76-09E6-41F4-B6D3-09DDF41002D7}" destId="{B8256B23-83A8-469D-9D48-2D13B92C5A19}" srcOrd="1" destOrd="0" parTransId="{E13FF36C-25E8-44AE-9C30-7E4BD2E62CA4}" sibTransId="{5A681098-DC8D-441A-B32E-67BB144AA2F4}"/>
    <dgm:cxn modelId="{64891F0C-D9F2-46ED-BBDE-6AC7794AA477}" type="presOf" srcId="{8D33CF1B-E999-44E0-98DA-9591AC478631}" destId="{885FDD4B-8363-4C10-9FC1-8A4662C7F072}" srcOrd="0" destOrd="0" presId="urn:microsoft.com/office/officeart/2005/8/layout/hierarchy3"/>
    <dgm:cxn modelId="{A21A1B18-C88B-4613-9A42-FCAEAAEABB13}" srcId="{F372CCD5-4E6E-42CE-A197-53DBA0906B7F}" destId="{3F4ACB8D-C9A7-4B1D-969B-1F15C20A6409}" srcOrd="0" destOrd="0" parTransId="{34B4CEF3-1FCC-4C04-8EEC-9D31EE3C5476}" sibTransId="{A14B8BB9-4CDB-4902-B803-4CDBD9801AFB}"/>
    <dgm:cxn modelId="{A5D51D1B-48AB-42B0-872C-A89BBF07904D}" type="presOf" srcId="{539DD710-59BC-4DFA-9E35-48BA7C785823}" destId="{8BDF3589-1B67-4442-89F5-7CC571808BEB}" srcOrd="0" destOrd="0" presId="urn:microsoft.com/office/officeart/2005/8/layout/hierarchy3"/>
    <dgm:cxn modelId="{6138DB2B-C1EF-45E9-8ADC-F0C50D9D204D}" type="presOf" srcId="{FEEC7E24-F038-4CFF-B1CD-E936A3D1769F}" destId="{3D21FDD1-3449-4B59-B1C9-A80D26B59D61}" srcOrd="1" destOrd="0" presId="urn:microsoft.com/office/officeart/2005/8/layout/hierarchy3"/>
    <dgm:cxn modelId="{1E16C430-20BD-477A-970E-394FB66B0AFB}" srcId="{98397682-7E5E-4E67-AD5F-AE28C0650242}" destId="{DE0BBF40-B414-4B9E-B1B1-4A74B441E861}" srcOrd="0" destOrd="0" parTransId="{539DD710-59BC-4DFA-9E35-48BA7C785823}" sibTransId="{16E5EE01-2F3F-4DAD-8E20-886BE34DD1ED}"/>
    <dgm:cxn modelId="{40174132-A977-442E-9C9F-70FCA2A79DF5}" type="presOf" srcId="{306D5880-BB16-49A7-9A74-76A99A7219BB}" destId="{6A897DDE-709F-4DE2-85FF-1C8FB20343DF}" srcOrd="0" destOrd="0" presId="urn:microsoft.com/office/officeart/2005/8/layout/hierarchy3"/>
    <dgm:cxn modelId="{A89A2933-C278-47D5-92F0-C6CFD57D54C1}" type="presOf" srcId="{F372CCD5-4E6E-42CE-A197-53DBA0906B7F}" destId="{6E5633B7-9CE3-4AF0-8631-ABDF3A64B88B}" srcOrd="0" destOrd="0" presId="urn:microsoft.com/office/officeart/2005/8/layout/hierarchy3"/>
    <dgm:cxn modelId="{E1D03C3F-3C5F-4598-9DEB-CF2F4593F791}" type="presOf" srcId="{34B4CEF3-1FCC-4C04-8EEC-9D31EE3C5476}" destId="{7199FADB-A783-4375-A39D-FD68E522BFB3}" srcOrd="0" destOrd="0" presId="urn:microsoft.com/office/officeart/2005/8/layout/hierarchy3"/>
    <dgm:cxn modelId="{F3D5DF48-6D62-4306-BE85-2D41B5A7C613}" srcId="{FEEC7E24-F038-4CFF-B1CD-E936A3D1769F}" destId="{306D5880-BB16-49A7-9A74-76A99A7219BB}" srcOrd="1" destOrd="0" parTransId="{8D33CF1B-E999-44E0-98DA-9591AC478631}" sibTransId="{D33FAEA6-101E-4F8D-93AC-9E291A955003}"/>
    <dgm:cxn modelId="{49D2D76B-70AC-4B54-A87B-024BD49308CE}" type="presOf" srcId="{98397682-7E5E-4E67-AD5F-AE28C0650242}" destId="{B175C291-37EB-43C8-BF14-4B505F5876D4}" srcOrd="1" destOrd="0" presId="urn:microsoft.com/office/officeart/2005/8/layout/hierarchy3"/>
    <dgm:cxn modelId="{BDDD806C-5447-4E3E-8FF7-89B25FB96B52}" type="presOf" srcId="{485BEEEF-E60A-458A-93FC-5D29714A44DD}" destId="{7D18343F-6736-4F34-A8E0-37C3CB42064D}" srcOrd="0" destOrd="0" presId="urn:microsoft.com/office/officeart/2005/8/layout/hierarchy3"/>
    <dgm:cxn modelId="{330CA76D-897B-48F9-B5C5-85B29B44010F}" type="presOf" srcId="{7CACE3E8-89C8-4170-8214-A3989A06C981}" destId="{BD98A8D3-6C24-463D-91B9-8A896A527577}" srcOrd="0" destOrd="0" presId="urn:microsoft.com/office/officeart/2005/8/layout/hierarchy3"/>
    <dgm:cxn modelId="{63D5A153-EFC7-41F6-AEFD-B4BC7437E632}" type="presOf" srcId="{98397682-7E5E-4E67-AD5F-AE28C0650242}" destId="{F6FAC513-8771-469E-893F-E6D5BE0B516E}" srcOrd="0" destOrd="0" presId="urn:microsoft.com/office/officeart/2005/8/layout/hierarchy3"/>
    <dgm:cxn modelId="{03BE4675-B591-4E15-9620-59C274A96EC3}" srcId="{2968D5C7-3415-4EF8-A988-1503BEFA187F}" destId="{F372CCD5-4E6E-42CE-A197-53DBA0906B7F}" srcOrd="0" destOrd="0" parTransId="{55FF11C7-3935-4E7F-80F3-316380055E2B}" sibTransId="{9D4E292C-E6F4-4DF2-8EDC-50B29FEC52E2}"/>
    <dgm:cxn modelId="{5E507178-979D-4826-B8AF-DA5ACD2A4816}" srcId="{FEEC7E24-F038-4CFF-B1CD-E936A3D1769F}" destId="{5CF0E402-511D-4B2D-82C5-446EC4B65E9E}" srcOrd="0" destOrd="0" parTransId="{7CACE3E8-89C8-4170-8214-A3989A06C981}" sibTransId="{7FB4D4AA-737D-4105-ABE7-51C74B02D6D2}"/>
    <dgm:cxn modelId="{4467CD5A-0913-4CAC-A7BD-4BF5A30D4663}" srcId="{2968D5C7-3415-4EF8-A988-1503BEFA187F}" destId="{241C2D76-09E6-41F4-B6D3-09DDF41002D7}" srcOrd="2" destOrd="0" parTransId="{AA3A3BAE-493A-4082-BCEE-D75B545407BF}" sibTransId="{ED97CF45-0BC1-4595-BFED-92D3BC0F6D20}"/>
    <dgm:cxn modelId="{1B62F87C-B272-4AC4-8B22-0A1BBBD988F3}" type="presOf" srcId="{5CF0E402-511D-4B2D-82C5-446EC4B65E9E}" destId="{7FD009F6-1C2C-43F4-BEE0-14D2385B93A7}" srcOrd="0" destOrd="0" presId="urn:microsoft.com/office/officeart/2005/8/layout/hierarchy3"/>
    <dgm:cxn modelId="{D8A04C81-5D08-4E27-971F-520B6D71C440}" type="presOf" srcId="{241C2D76-09E6-41F4-B6D3-09DDF41002D7}" destId="{49DDF710-E6B8-4785-99E7-1E46B809C78E}" srcOrd="0" destOrd="0" presId="urn:microsoft.com/office/officeart/2005/8/layout/hierarchy3"/>
    <dgm:cxn modelId="{C179EF96-3781-4E77-A8B3-464E3874F371}" srcId="{2968D5C7-3415-4EF8-A988-1503BEFA187F}" destId="{FEEC7E24-F038-4CFF-B1CD-E936A3D1769F}" srcOrd="3" destOrd="0" parTransId="{DBF73132-1BB3-40B9-96FE-679195158015}" sibTransId="{8BA67610-35B2-4EE5-ABBA-21EC00E3448D}"/>
    <dgm:cxn modelId="{54D10A9C-3FF2-4A7F-A4CA-00511EA5097F}" type="presOf" srcId="{68C61932-8A53-4DE4-B78C-DC92FCE895A3}" destId="{880B4EF3-A744-48E3-95AD-C7EA19BBFB20}" srcOrd="0" destOrd="0" presId="urn:microsoft.com/office/officeart/2005/8/layout/hierarchy3"/>
    <dgm:cxn modelId="{B8229AA3-FBCD-4FFC-8C0D-B4D92615116F}" type="presOf" srcId="{68530C41-AF51-4300-B072-FE67D0066675}" destId="{B17B18AE-8EF3-49B0-8850-5E10FD691244}" srcOrd="0" destOrd="0" presId="urn:microsoft.com/office/officeart/2005/8/layout/hierarchy3"/>
    <dgm:cxn modelId="{DD771AA5-C689-4393-AA71-3976BD095DDC}" type="presOf" srcId="{DE0BBF40-B414-4B9E-B1B1-4A74B441E861}" destId="{8CFB7237-3C0B-4A78-9505-E315DC203DAE}" srcOrd="0" destOrd="0" presId="urn:microsoft.com/office/officeart/2005/8/layout/hierarchy3"/>
    <dgm:cxn modelId="{B485CCAD-B9AD-4C6D-ABBE-12D7CAC8E536}" srcId="{241C2D76-09E6-41F4-B6D3-09DDF41002D7}" destId="{68C61932-8A53-4DE4-B78C-DC92FCE895A3}" srcOrd="0" destOrd="0" parTransId="{C838BC7D-E32B-423D-AFB3-C394B1837ED8}" sibTransId="{FB67BCB9-DBDF-40B5-8B82-D46F3F4424A9}"/>
    <dgm:cxn modelId="{E7B895C0-B017-4712-9786-B6376BC0AC45}" srcId="{2968D5C7-3415-4EF8-A988-1503BEFA187F}" destId="{98397682-7E5E-4E67-AD5F-AE28C0650242}" srcOrd="1" destOrd="0" parTransId="{74508390-2949-4088-B530-725298530C22}" sibTransId="{CA580F61-986F-445E-8815-2B320E7643C8}"/>
    <dgm:cxn modelId="{A228D7CD-640D-4C67-894D-8657E89CBEFA}" type="presOf" srcId="{2968D5C7-3415-4EF8-A988-1503BEFA187F}" destId="{9BDD2683-F660-4F3C-8060-93B1F5E25DA4}" srcOrd="0" destOrd="0" presId="urn:microsoft.com/office/officeart/2005/8/layout/hierarchy3"/>
    <dgm:cxn modelId="{F44CFACF-52E6-4B5B-B8BA-744A9E99D074}" type="presOf" srcId="{FEEC7E24-F038-4CFF-B1CD-E936A3D1769F}" destId="{F2AB8A60-FEB2-4AA0-9634-D01CC22A20D6}" srcOrd="0" destOrd="0" presId="urn:microsoft.com/office/officeart/2005/8/layout/hierarchy3"/>
    <dgm:cxn modelId="{8F5626D8-BC9D-4BD6-B0E7-66F12628910C}" type="presOf" srcId="{E13FF36C-25E8-44AE-9C30-7E4BD2E62CA4}" destId="{646E5C94-9BAA-41DF-BADA-758464B5EC28}" srcOrd="0" destOrd="0" presId="urn:microsoft.com/office/officeart/2005/8/layout/hierarchy3"/>
    <dgm:cxn modelId="{0B2535DA-8C54-4ED7-851E-B2754767B445}" type="presOf" srcId="{B8256B23-83A8-469D-9D48-2D13B92C5A19}" destId="{67AECB36-185E-4164-9F13-9B1F941E8137}" srcOrd="0" destOrd="0" presId="urn:microsoft.com/office/officeart/2005/8/layout/hierarchy3"/>
    <dgm:cxn modelId="{06E0BDDA-C87D-4F62-8994-30C634CA7B1F}" type="presOf" srcId="{241C2D76-09E6-41F4-B6D3-09DDF41002D7}" destId="{E09466F9-2CCA-42F1-A975-31F013F36033}" srcOrd="1" destOrd="0" presId="urn:microsoft.com/office/officeart/2005/8/layout/hierarchy3"/>
    <dgm:cxn modelId="{45311CDE-FF8F-4E1D-80DF-C336B1A7DA4B}" srcId="{98397682-7E5E-4E67-AD5F-AE28C0650242}" destId="{485BEEEF-E60A-458A-93FC-5D29714A44DD}" srcOrd="1" destOrd="0" parTransId="{68530C41-AF51-4300-B072-FE67D0066675}" sibTransId="{4B20CCBC-DA10-46F7-A789-C7FC3F446DE4}"/>
    <dgm:cxn modelId="{5AF24FE8-91A1-4E75-B0DE-963F64568149}" type="presOf" srcId="{3F4ACB8D-C9A7-4B1D-969B-1F15C20A6409}" destId="{3077729D-C44E-46AE-905E-0039C0A70226}" srcOrd="0" destOrd="0" presId="urn:microsoft.com/office/officeart/2005/8/layout/hierarchy3"/>
    <dgm:cxn modelId="{8F7AC9E9-10BD-46D1-B99D-ED0B0C98826B}" type="presOf" srcId="{F372CCD5-4E6E-42CE-A197-53DBA0906B7F}" destId="{1BF52664-A558-443F-BD4E-CA627B332BCF}" srcOrd="1" destOrd="0" presId="urn:microsoft.com/office/officeart/2005/8/layout/hierarchy3"/>
    <dgm:cxn modelId="{417657F3-1227-468B-B9C8-F4D311BFD04D}" type="presOf" srcId="{C838BC7D-E32B-423D-AFB3-C394B1837ED8}" destId="{B19A964E-1E02-4A33-9F59-CC2C468874AC}" srcOrd="0" destOrd="0" presId="urn:microsoft.com/office/officeart/2005/8/layout/hierarchy3"/>
    <dgm:cxn modelId="{2CF0CE00-5EAA-4B3D-950D-2DEA4DD8B300}" type="presParOf" srcId="{9BDD2683-F660-4F3C-8060-93B1F5E25DA4}" destId="{B0ED4A24-370A-45B8-940B-54374650B3C0}" srcOrd="0" destOrd="0" presId="urn:microsoft.com/office/officeart/2005/8/layout/hierarchy3"/>
    <dgm:cxn modelId="{21C6EE17-6921-49CE-B8AF-66524262C377}" type="presParOf" srcId="{B0ED4A24-370A-45B8-940B-54374650B3C0}" destId="{3129F82E-18A9-40A9-85D8-1445670CB1D9}" srcOrd="0" destOrd="0" presId="urn:microsoft.com/office/officeart/2005/8/layout/hierarchy3"/>
    <dgm:cxn modelId="{18BD1A99-3441-447C-8D7A-C24CD3BCBCC0}" type="presParOf" srcId="{3129F82E-18A9-40A9-85D8-1445670CB1D9}" destId="{6E5633B7-9CE3-4AF0-8631-ABDF3A64B88B}" srcOrd="0" destOrd="0" presId="urn:microsoft.com/office/officeart/2005/8/layout/hierarchy3"/>
    <dgm:cxn modelId="{19206399-4100-47BA-A567-A1EB68291D8A}" type="presParOf" srcId="{3129F82E-18A9-40A9-85D8-1445670CB1D9}" destId="{1BF52664-A558-443F-BD4E-CA627B332BCF}" srcOrd="1" destOrd="0" presId="urn:microsoft.com/office/officeart/2005/8/layout/hierarchy3"/>
    <dgm:cxn modelId="{0704216D-6A44-4305-88AE-8C2057EB820F}" type="presParOf" srcId="{B0ED4A24-370A-45B8-940B-54374650B3C0}" destId="{FEADD926-7E09-4D8E-A5EB-1857CDB03792}" srcOrd="1" destOrd="0" presId="urn:microsoft.com/office/officeart/2005/8/layout/hierarchy3"/>
    <dgm:cxn modelId="{665ED88D-DDE8-4207-BC1B-79E1265F2D30}" type="presParOf" srcId="{FEADD926-7E09-4D8E-A5EB-1857CDB03792}" destId="{7199FADB-A783-4375-A39D-FD68E522BFB3}" srcOrd="0" destOrd="0" presId="urn:microsoft.com/office/officeart/2005/8/layout/hierarchy3"/>
    <dgm:cxn modelId="{3B52EFDE-ABD7-4362-894A-59242E674817}" type="presParOf" srcId="{FEADD926-7E09-4D8E-A5EB-1857CDB03792}" destId="{3077729D-C44E-46AE-905E-0039C0A70226}" srcOrd="1" destOrd="0" presId="urn:microsoft.com/office/officeart/2005/8/layout/hierarchy3"/>
    <dgm:cxn modelId="{27212091-7325-435A-AC30-6DCCFEF3994C}" type="presParOf" srcId="{9BDD2683-F660-4F3C-8060-93B1F5E25DA4}" destId="{1656F7DA-C929-49A7-B834-8497F0A9763D}" srcOrd="1" destOrd="0" presId="urn:microsoft.com/office/officeart/2005/8/layout/hierarchy3"/>
    <dgm:cxn modelId="{78E6A25F-D47E-49F9-B8B2-726A4505C1D6}" type="presParOf" srcId="{1656F7DA-C929-49A7-B834-8497F0A9763D}" destId="{551B6C63-7D40-454E-BB3A-A11F40D14A7D}" srcOrd="0" destOrd="0" presId="urn:microsoft.com/office/officeart/2005/8/layout/hierarchy3"/>
    <dgm:cxn modelId="{4D6EEE6A-8BD8-43F8-99C3-A7D2890901F2}" type="presParOf" srcId="{551B6C63-7D40-454E-BB3A-A11F40D14A7D}" destId="{F6FAC513-8771-469E-893F-E6D5BE0B516E}" srcOrd="0" destOrd="0" presId="urn:microsoft.com/office/officeart/2005/8/layout/hierarchy3"/>
    <dgm:cxn modelId="{58D059CE-D0F0-4140-9F4C-CA8163AFF226}" type="presParOf" srcId="{551B6C63-7D40-454E-BB3A-A11F40D14A7D}" destId="{B175C291-37EB-43C8-BF14-4B505F5876D4}" srcOrd="1" destOrd="0" presId="urn:microsoft.com/office/officeart/2005/8/layout/hierarchy3"/>
    <dgm:cxn modelId="{25C214AE-AC2B-4FE5-A26D-1AD3E5D3A033}" type="presParOf" srcId="{1656F7DA-C929-49A7-B834-8497F0A9763D}" destId="{DFD50113-A74F-41D8-82C7-82AA07B99329}" srcOrd="1" destOrd="0" presId="urn:microsoft.com/office/officeart/2005/8/layout/hierarchy3"/>
    <dgm:cxn modelId="{6B8B352D-DA8A-4298-BAAC-1D19CD03B494}" type="presParOf" srcId="{DFD50113-A74F-41D8-82C7-82AA07B99329}" destId="{8BDF3589-1B67-4442-89F5-7CC571808BEB}" srcOrd="0" destOrd="0" presId="urn:microsoft.com/office/officeart/2005/8/layout/hierarchy3"/>
    <dgm:cxn modelId="{5A1970E5-2029-40A4-AF14-4222D4904A6C}" type="presParOf" srcId="{DFD50113-A74F-41D8-82C7-82AA07B99329}" destId="{8CFB7237-3C0B-4A78-9505-E315DC203DAE}" srcOrd="1" destOrd="0" presId="urn:microsoft.com/office/officeart/2005/8/layout/hierarchy3"/>
    <dgm:cxn modelId="{5E7DDEC3-5B9D-40A1-BB39-5C4F52BBFBB5}" type="presParOf" srcId="{DFD50113-A74F-41D8-82C7-82AA07B99329}" destId="{B17B18AE-8EF3-49B0-8850-5E10FD691244}" srcOrd="2" destOrd="0" presId="urn:microsoft.com/office/officeart/2005/8/layout/hierarchy3"/>
    <dgm:cxn modelId="{A6558DDB-F7D8-4350-8FE0-7C8C9E614910}" type="presParOf" srcId="{DFD50113-A74F-41D8-82C7-82AA07B99329}" destId="{7D18343F-6736-4F34-A8E0-37C3CB42064D}" srcOrd="3" destOrd="0" presId="urn:microsoft.com/office/officeart/2005/8/layout/hierarchy3"/>
    <dgm:cxn modelId="{CE7DB9E2-A2AE-42E2-AAD2-77FF99FBCCBD}" type="presParOf" srcId="{9BDD2683-F660-4F3C-8060-93B1F5E25DA4}" destId="{F5BCDFDC-8C66-470D-8C0B-3AAE4152315F}" srcOrd="2" destOrd="0" presId="urn:microsoft.com/office/officeart/2005/8/layout/hierarchy3"/>
    <dgm:cxn modelId="{D093F766-EFB7-431A-8B94-89305E2D6871}" type="presParOf" srcId="{F5BCDFDC-8C66-470D-8C0B-3AAE4152315F}" destId="{E6ECCCB0-7748-4AC9-914C-1D556984431E}" srcOrd="0" destOrd="0" presId="urn:microsoft.com/office/officeart/2005/8/layout/hierarchy3"/>
    <dgm:cxn modelId="{6E0E7323-6531-41AF-90D5-3E6C78431B18}" type="presParOf" srcId="{E6ECCCB0-7748-4AC9-914C-1D556984431E}" destId="{49DDF710-E6B8-4785-99E7-1E46B809C78E}" srcOrd="0" destOrd="0" presId="urn:microsoft.com/office/officeart/2005/8/layout/hierarchy3"/>
    <dgm:cxn modelId="{92B6C564-F6A2-4668-9ABA-A73D5163EAE1}" type="presParOf" srcId="{E6ECCCB0-7748-4AC9-914C-1D556984431E}" destId="{E09466F9-2CCA-42F1-A975-31F013F36033}" srcOrd="1" destOrd="0" presId="urn:microsoft.com/office/officeart/2005/8/layout/hierarchy3"/>
    <dgm:cxn modelId="{AB02AC21-F631-4828-82F5-6FD32D001931}" type="presParOf" srcId="{F5BCDFDC-8C66-470D-8C0B-3AAE4152315F}" destId="{2C09B54D-9088-4775-9BC4-C027AE75FB50}" srcOrd="1" destOrd="0" presId="urn:microsoft.com/office/officeart/2005/8/layout/hierarchy3"/>
    <dgm:cxn modelId="{6CDDD8CF-FD59-43A3-990A-E420E863C322}" type="presParOf" srcId="{2C09B54D-9088-4775-9BC4-C027AE75FB50}" destId="{B19A964E-1E02-4A33-9F59-CC2C468874AC}" srcOrd="0" destOrd="0" presId="urn:microsoft.com/office/officeart/2005/8/layout/hierarchy3"/>
    <dgm:cxn modelId="{C93EF053-C1AB-465C-89DF-8CD41AF1571F}" type="presParOf" srcId="{2C09B54D-9088-4775-9BC4-C027AE75FB50}" destId="{880B4EF3-A744-48E3-95AD-C7EA19BBFB20}" srcOrd="1" destOrd="0" presId="urn:microsoft.com/office/officeart/2005/8/layout/hierarchy3"/>
    <dgm:cxn modelId="{02688B33-F238-4F8A-B396-A89AD126DC82}" type="presParOf" srcId="{2C09B54D-9088-4775-9BC4-C027AE75FB50}" destId="{646E5C94-9BAA-41DF-BADA-758464B5EC28}" srcOrd="2" destOrd="0" presId="urn:microsoft.com/office/officeart/2005/8/layout/hierarchy3"/>
    <dgm:cxn modelId="{1B011087-7522-4FDA-BB24-1CB6BAC4460E}" type="presParOf" srcId="{2C09B54D-9088-4775-9BC4-C027AE75FB50}" destId="{67AECB36-185E-4164-9F13-9B1F941E8137}" srcOrd="3" destOrd="0" presId="urn:microsoft.com/office/officeart/2005/8/layout/hierarchy3"/>
    <dgm:cxn modelId="{C9568735-8274-4DE4-87C2-6CF00D7B6FA7}" type="presParOf" srcId="{9BDD2683-F660-4F3C-8060-93B1F5E25DA4}" destId="{C951C9CB-A5B5-409B-9041-3024CEB93205}" srcOrd="3" destOrd="0" presId="urn:microsoft.com/office/officeart/2005/8/layout/hierarchy3"/>
    <dgm:cxn modelId="{111C345B-C1B2-4B80-A2EC-8643392B8CAF}" type="presParOf" srcId="{C951C9CB-A5B5-409B-9041-3024CEB93205}" destId="{D8B1B438-9D29-46FC-9B85-41624295C334}" srcOrd="0" destOrd="0" presId="urn:microsoft.com/office/officeart/2005/8/layout/hierarchy3"/>
    <dgm:cxn modelId="{D92A5E5D-3718-4DC2-A666-1BD95C8A7CD2}" type="presParOf" srcId="{D8B1B438-9D29-46FC-9B85-41624295C334}" destId="{F2AB8A60-FEB2-4AA0-9634-D01CC22A20D6}" srcOrd="0" destOrd="0" presId="urn:microsoft.com/office/officeart/2005/8/layout/hierarchy3"/>
    <dgm:cxn modelId="{C488858C-D855-46BC-870E-086DB73304BE}" type="presParOf" srcId="{D8B1B438-9D29-46FC-9B85-41624295C334}" destId="{3D21FDD1-3449-4B59-B1C9-A80D26B59D61}" srcOrd="1" destOrd="0" presId="urn:microsoft.com/office/officeart/2005/8/layout/hierarchy3"/>
    <dgm:cxn modelId="{EBE620C5-DBAE-4CC9-9A82-239BE1E0993D}" type="presParOf" srcId="{C951C9CB-A5B5-409B-9041-3024CEB93205}" destId="{DD4A250B-BB18-44F8-9F56-1445F2E2066B}" srcOrd="1" destOrd="0" presId="urn:microsoft.com/office/officeart/2005/8/layout/hierarchy3"/>
    <dgm:cxn modelId="{B300A20E-8DA0-417F-A460-D729D73F3C3E}" type="presParOf" srcId="{DD4A250B-BB18-44F8-9F56-1445F2E2066B}" destId="{BD98A8D3-6C24-463D-91B9-8A896A527577}" srcOrd="0" destOrd="0" presId="urn:microsoft.com/office/officeart/2005/8/layout/hierarchy3"/>
    <dgm:cxn modelId="{FE24BB9C-4530-4DF4-8A89-4FF9DBC49AC1}" type="presParOf" srcId="{DD4A250B-BB18-44F8-9F56-1445F2E2066B}" destId="{7FD009F6-1C2C-43F4-BEE0-14D2385B93A7}" srcOrd="1" destOrd="0" presId="urn:microsoft.com/office/officeart/2005/8/layout/hierarchy3"/>
    <dgm:cxn modelId="{5F6A8DC0-E53A-4266-BF48-94E633509C80}" type="presParOf" srcId="{DD4A250B-BB18-44F8-9F56-1445F2E2066B}" destId="{885FDD4B-8363-4C10-9FC1-8A4662C7F072}" srcOrd="2" destOrd="0" presId="urn:microsoft.com/office/officeart/2005/8/layout/hierarchy3"/>
    <dgm:cxn modelId="{CB0092A8-B2BB-47EA-9330-8ACFDD75544F}" type="presParOf" srcId="{DD4A250B-BB18-44F8-9F56-1445F2E2066B}" destId="{6A897DDE-709F-4DE2-85FF-1C8FB20343D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633B7-9CE3-4AF0-8631-ABDF3A64B88B}">
      <dsp:nvSpPr>
        <dsp:cNvPr id="0" name=""/>
        <dsp:cNvSpPr/>
      </dsp:nvSpPr>
      <dsp:spPr>
        <a:xfrm>
          <a:off x="3599" y="579187"/>
          <a:ext cx="1947584" cy="973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СУБД</a:t>
          </a:r>
        </a:p>
      </dsp:txBody>
      <dsp:txXfrm>
        <a:off x="32120" y="607708"/>
        <a:ext cx="1890542" cy="916750"/>
      </dsp:txXfrm>
    </dsp:sp>
    <dsp:sp modelId="{7199FADB-A783-4375-A39D-FD68E522BFB3}">
      <dsp:nvSpPr>
        <dsp:cNvPr id="0" name=""/>
        <dsp:cNvSpPr/>
      </dsp:nvSpPr>
      <dsp:spPr>
        <a:xfrm>
          <a:off x="198358" y="1552979"/>
          <a:ext cx="194758" cy="917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7507"/>
              </a:lnTo>
              <a:lnTo>
                <a:pt x="194758" y="917507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7729D-C44E-46AE-905E-0039C0A70226}">
      <dsp:nvSpPr>
        <dsp:cNvPr id="0" name=""/>
        <dsp:cNvSpPr/>
      </dsp:nvSpPr>
      <dsp:spPr>
        <a:xfrm>
          <a:off x="393116" y="1796427"/>
          <a:ext cx="1728364" cy="13481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432601" y="1835912"/>
        <a:ext cx="1649394" cy="1269148"/>
      </dsp:txXfrm>
    </dsp:sp>
    <dsp:sp modelId="{F6FAC513-8771-469E-893F-E6D5BE0B516E}">
      <dsp:nvSpPr>
        <dsp:cNvPr id="0" name=""/>
        <dsp:cNvSpPr/>
      </dsp:nvSpPr>
      <dsp:spPr>
        <a:xfrm>
          <a:off x="2438080" y="579187"/>
          <a:ext cx="1947584" cy="973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Серверное приложение</a:t>
          </a:r>
        </a:p>
      </dsp:txBody>
      <dsp:txXfrm>
        <a:off x="2466601" y="607708"/>
        <a:ext cx="1890542" cy="916750"/>
      </dsp:txXfrm>
    </dsp:sp>
    <dsp:sp modelId="{8BDF3589-1B67-4442-89F5-7CC571808BEB}">
      <dsp:nvSpPr>
        <dsp:cNvPr id="0" name=""/>
        <dsp:cNvSpPr/>
      </dsp:nvSpPr>
      <dsp:spPr>
        <a:xfrm>
          <a:off x="2632838" y="1552979"/>
          <a:ext cx="194758" cy="819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368"/>
              </a:lnTo>
              <a:lnTo>
                <a:pt x="194758" y="8193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7237-3C0B-4A78-9505-E315DC203DAE}">
      <dsp:nvSpPr>
        <dsp:cNvPr id="0" name=""/>
        <dsp:cNvSpPr/>
      </dsp:nvSpPr>
      <dsp:spPr>
        <a:xfrm>
          <a:off x="2827597" y="1796427"/>
          <a:ext cx="1703918" cy="11518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2861333" y="1830163"/>
        <a:ext cx="1636446" cy="1084368"/>
      </dsp:txXfrm>
    </dsp:sp>
    <dsp:sp modelId="{B17B18AE-8EF3-49B0-8850-5E10FD691244}">
      <dsp:nvSpPr>
        <dsp:cNvPr id="0" name=""/>
        <dsp:cNvSpPr/>
      </dsp:nvSpPr>
      <dsp:spPr>
        <a:xfrm>
          <a:off x="2632838" y="1552979"/>
          <a:ext cx="194758" cy="231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3608"/>
              </a:lnTo>
              <a:lnTo>
                <a:pt x="194758" y="231360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3F-6736-4F34-A8E0-37C3CB42064D}">
      <dsp:nvSpPr>
        <dsp:cNvPr id="0" name=""/>
        <dsp:cNvSpPr/>
      </dsp:nvSpPr>
      <dsp:spPr>
        <a:xfrm>
          <a:off x="2827597" y="3191716"/>
          <a:ext cx="1745659" cy="134974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2867130" y="3231249"/>
        <a:ext cx="1666593" cy="1270678"/>
      </dsp:txXfrm>
    </dsp:sp>
    <dsp:sp modelId="{49DDF710-E6B8-4785-99E7-1E46B809C78E}">
      <dsp:nvSpPr>
        <dsp:cNvPr id="0" name=""/>
        <dsp:cNvSpPr/>
      </dsp:nvSpPr>
      <dsp:spPr>
        <a:xfrm>
          <a:off x="4872561" y="579187"/>
          <a:ext cx="1947584" cy="973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Клиентское приложение</a:t>
          </a:r>
        </a:p>
      </dsp:txBody>
      <dsp:txXfrm>
        <a:off x="4901082" y="607708"/>
        <a:ext cx="1890542" cy="916750"/>
      </dsp:txXfrm>
    </dsp:sp>
    <dsp:sp modelId="{B19A964E-1E02-4A33-9F59-CC2C468874AC}">
      <dsp:nvSpPr>
        <dsp:cNvPr id="0" name=""/>
        <dsp:cNvSpPr/>
      </dsp:nvSpPr>
      <dsp:spPr>
        <a:xfrm>
          <a:off x="5067319" y="1552979"/>
          <a:ext cx="194758" cy="908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392"/>
              </a:lnTo>
              <a:lnTo>
                <a:pt x="194758" y="90839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B4EF3-A744-48E3-95AD-C7EA19BBFB20}">
      <dsp:nvSpPr>
        <dsp:cNvPr id="0" name=""/>
        <dsp:cNvSpPr/>
      </dsp:nvSpPr>
      <dsp:spPr>
        <a:xfrm>
          <a:off x="5262078" y="1796427"/>
          <a:ext cx="1908804" cy="13298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rcRect/>
          <a:stretch>
            <a:fillRect l="-8000" r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5301029" y="1835378"/>
        <a:ext cx="1830902" cy="1251986"/>
      </dsp:txXfrm>
    </dsp:sp>
    <dsp:sp modelId="{646E5C94-9BAA-41DF-BADA-758464B5EC28}">
      <dsp:nvSpPr>
        <dsp:cNvPr id="0" name=""/>
        <dsp:cNvSpPr/>
      </dsp:nvSpPr>
      <dsp:spPr>
        <a:xfrm>
          <a:off x="5067319" y="1552979"/>
          <a:ext cx="194758" cy="253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2410"/>
              </a:lnTo>
              <a:lnTo>
                <a:pt x="194758" y="253241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ECB36-185E-4164-9F13-9B1F941E8137}">
      <dsp:nvSpPr>
        <dsp:cNvPr id="0" name=""/>
        <dsp:cNvSpPr/>
      </dsp:nvSpPr>
      <dsp:spPr>
        <a:xfrm>
          <a:off x="5262078" y="3369764"/>
          <a:ext cx="1904488" cy="14312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rcRect/>
          <a:stretch>
            <a:fillRect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5303998" y="3411684"/>
        <a:ext cx="1820648" cy="1347410"/>
      </dsp:txXfrm>
    </dsp:sp>
    <dsp:sp modelId="{F2AB8A60-FEB2-4AA0-9634-D01CC22A20D6}">
      <dsp:nvSpPr>
        <dsp:cNvPr id="0" name=""/>
        <dsp:cNvSpPr/>
      </dsp:nvSpPr>
      <dsp:spPr>
        <a:xfrm>
          <a:off x="7307042" y="579187"/>
          <a:ext cx="1947584" cy="973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Среда разработки</a:t>
          </a:r>
        </a:p>
      </dsp:txBody>
      <dsp:txXfrm>
        <a:off x="7335563" y="607708"/>
        <a:ext cx="1890542" cy="916750"/>
      </dsp:txXfrm>
    </dsp:sp>
    <dsp:sp modelId="{BD98A8D3-6C24-463D-91B9-8A896A527577}">
      <dsp:nvSpPr>
        <dsp:cNvPr id="0" name=""/>
        <dsp:cNvSpPr/>
      </dsp:nvSpPr>
      <dsp:spPr>
        <a:xfrm>
          <a:off x="7501800" y="1552979"/>
          <a:ext cx="194758" cy="908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475"/>
              </a:lnTo>
              <a:lnTo>
                <a:pt x="194758" y="90847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009F6-1C2C-43F4-BEE0-14D2385B93A7}">
      <dsp:nvSpPr>
        <dsp:cNvPr id="0" name=""/>
        <dsp:cNvSpPr/>
      </dsp:nvSpPr>
      <dsp:spPr>
        <a:xfrm>
          <a:off x="7696559" y="1796427"/>
          <a:ext cx="1969304" cy="133005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rcRect/>
          <a:stretch>
            <a:fillRect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7735515" y="1835383"/>
        <a:ext cx="1891392" cy="1252142"/>
      </dsp:txXfrm>
    </dsp:sp>
    <dsp:sp modelId="{885FDD4B-8363-4C10-9FC1-8A4662C7F072}">
      <dsp:nvSpPr>
        <dsp:cNvPr id="0" name=""/>
        <dsp:cNvSpPr/>
      </dsp:nvSpPr>
      <dsp:spPr>
        <a:xfrm>
          <a:off x="7501800" y="1552979"/>
          <a:ext cx="194758" cy="255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725"/>
              </a:lnTo>
              <a:lnTo>
                <a:pt x="194758" y="255172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97DDE-709F-4DE2-85FF-1C8FB20343DF}">
      <dsp:nvSpPr>
        <dsp:cNvPr id="0" name=""/>
        <dsp:cNvSpPr/>
      </dsp:nvSpPr>
      <dsp:spPr>
        <a:xfrm>
          <a:off x="7696559" y="3369929"/>
          <a:ext cx="1827862" cy="14695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7739601" y="3412971"/>
        <a:ext cx="1741778" cy="1383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7DC4D-B530-47D6-9D32-C77EEAFC663B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3DC40-A332-4EEC-8616-931AEB143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06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500EA8F-0311-43A0-A0C8-7FEC6C76738F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7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AF6-2821-448A-ABC3-58BE80261ED9}" type="datetime1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D6B-2393-40A2-B114-A7706E56050D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7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4E6-4C62-4731-BD3B-B425834E7EFE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8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7576-0EBE-4705-B21E-440D51CC4B24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2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129-6EE5-4A36-85FD-07A1CD511965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09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C09-0C67-4101-AA8C-828AAF3CC000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6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3EB5-04D5-4FF7-AC95-B7FBBB68578E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2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7BD7-69BD-42EF-8365-98B8DA9B6812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0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FACE-FACE-43E4-B5F2-CC39AF668BDD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F49-BEFF-489F-A821-16A430D9656D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8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ED93-9481-4C26-84D9-46386AEF8AD2}" type="datetime1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5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6D8B-51C8-44E4-8C88-6EE4120D3516}" type="datetime1">
              <a:rPr lang="ru-RU" smtClean="0"/>
              <a:t>24.06.2023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86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4DC0-CE06-4089-A62B-7AA8BA1C87E0}" type="datetime1">
              <a:rPr lang="ru-RU" smtClean="0"/>
              <a:t>24.06.2023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16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6FF9-437B-4E6C-8C0F-0224035131DA}" type="datetime1">
              <a:rPr lang="ru-RU" smtClean="0"/>
              <a:t>24.06.2023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1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C3FB-12DB-4C9A-9BE4-00ABF4A8C54E}" type="datetime1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8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5740-370D-43F2-AF8E-E21324E307F5}" type="datetime1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11B20-E3C0-422F-9D3E-8B70A9555766}" type="datetime1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7638D3-714A-4351-87DF-85ED532B1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27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440B-5A0F-E956-D8DB-E2DB44CC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1964267"/>
            <a:ext cx="9569450" cy="2017183"/>
          </a:xfrm>
        </p:spPr>
        <p:txBody>
          <a:bodyPr/>
          <a:lstStyle/>
          <a:p>
            <a:r>
              <a:rPr lang="ru-RU" sz="3600" dirty="0"/>
              <a:t>Разработка веб-приложения для создания и хранения рецептов химии для ГРП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04AB08-41E8-46C1-FEA7-F2243434D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6400" y="4534661"/>
            <a:ext cx="3683725" cy="165576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Каюмов </a:t>
            </a:r>
            <a:r>
              <a:rPr lang="ru-RU" dirty="0" err="1">
                <a:solidFill>
                  <a:schemeClr val="tx1"/>
                </a:solidFill>
              </a:rPr>
              <a:t>Сажод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акрамчонович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3E282-EB21-A515-3C71-1D6D3B46AB83}"/>
              </a:ext>
            </a:extLst>
          </p:cNvPr>
          <p:cNvSpPr txBox="1"/>
          <p:nvPr/>
        </p:nvSpPr>
        <p:spPr>
          <a:xfrm>
            <a:off x="176170" y="89234"/>
            <a:ext cx="11870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Министерство образования Республики Башкортостан</a:t>
            </a:r>
            <a:b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b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Уфимский колледж статистики, информатики и вычислительной техники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A024F-33E8-21E5-F0CF-3181E3E480AB}"/>
              </a:ext>
            </a:extLst>
          </p:cNvPr>
          <p:cNvSpPr txBox="1"/>
          <p:nvPr/>
        </p:nvSpPr>
        <p:spPr>
          <a:xfrm>
            <a:off x="176170" y="6339353"/>
            <a:ext cx="11870422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altLang="en-US" sz="1800" dirty="0">
                <a:latin typeface="OPPOSans M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OPPOSans M" panose="00020600040101010101" pitchFamily="18" charset="-122"/>
              </a:rPr>
              <a:t>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E1581-70CB-1019-234D-CE9AD1BEC9CD}"/>
              </a:ext>
            </a:extLst>
          </p:cNvPr>
          <p:cNvSpPr txBox="1"/>
          <p:nvPr/>
        </p:nvSpPr>
        <p:spPr>
          <a:xfrm>
            <a:off x="1590675" y="4587971"/>
            <a:ext cx="6096000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ru-RU" cap="all" dirty="0"/>
              <a:t>Студент: 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ru-RU" cap="all" dirty="0"/>
              <a:t>Аллагулов Эмиль </a:t>
            </a:r>
            <a:r>
              <a:rPr lang="ru-RU" cap="all" dirty="0" err="1"/>
              <a:t>рамилевич</a:t>
            </a:r>
            <a:endParaRPr lang="ru-RU" cap="all" dirty="0"/>
          </a:p>
        </p:txBody>
      </p:sp>
    </p:spTree>
    <p:extLst>
      <p:ext uri="{BB962C8B-B14F-4D97-AF65-F5344CB8AC3E}">
        <p14:creationId xmlns:p14="http://schemas.microsoft.com/office/powerpoint/2010/main" val="58561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8B408-1E3A-6440-4066-B47BA13D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538F07-5FD9-F6C1-4997-C3C9AE9E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79" y="2489788"/>
            <a:ext cx="9250066" cy="2953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E722D-89B5-F2E0-DFAD-492BD78A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10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5823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58A3B-214E-273D-1534-F0AF31BC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275365-628D-2ABD-0923-7B268A9E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127" y="1827403"/>
            <a:ext cx="9161418" cy="42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47E93-2DFE-C805-C4C9-211D94D2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4709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B4B0-90E3-AB53-42EF-5197770A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2588009-D406-2CDE-593C-40F17DEA6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06" y="3820474"/>
            <a:ext cx="5011768" cy="2427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52AF1F-3E7D-61F9-C2C3-F7F7C0FEF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86" y="1842629"/>
            <a:ext cx="5011768" cy="730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CE89C4-37F2-3C5D-D734-F76BC9FBE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8" y="3982986"/>
            <a:ext cx="6096000" cy="1835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E57E422-3E3E-B5F7-A5BB-D6B37BFCC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37" y="1905405"/>
            <a:ext cx="3775032" cy="1697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B7031E0-8E5C-4410-14F9-5CC4AA54F2D6}"/>
              </a:ext>
            </a:extLst>
          </p:cNvPr>
          <p:cNvCxnSpPr>
            <a:cxnSpLocks/>
          </p:cNvCxnSpPr>
          <p:nvPr/>
        </p:nvCxnSpPr>
        <p:spPr>
          <a:xfrm flipV="1">
            <a:off x="828675" y="3602903"/>
            <a:ext cx="0" cy="1340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012ED5B-67B4-B7F3-3AEE-4034B2DCC550}"/>
              </a:ext>
            </a:extLst>
          </p:cNvPr>
          <p:cNvCxnSpPr>
            <a:cxnSpLocks/>
          </p:cNvCxnSpPr>
          <p:nvPr/>
        </p:nvCxnSpPr>
        <p:spPr>
          <a:xfrm flipV="1">
            <a:off x="6381750" y="2584347"/>
            <a:ext cx="650436" cy="2806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7F20489-70BE-02B9-1532-2E8F4561589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375770" y="5034437"/>
            <a:ext cx="498036" cy="494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194D2428-3F12-EFF2-99FF-1AE8F476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787" y="6480175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z="1800" smtClean="0"/>
              <a:t>12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238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7FC88-A9E2-7897-C5EB-7D00D416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1D956C-11E4-C5F6-5495-E14ABBC58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26" y="2097088"/>
            <a:ext cx="5113874" cy="2338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DBC10B-441F-3F9D-6A69-29438284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15" y="2097088"/>
            <a:ext cx="5800960" cy="2046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1D920C-FC94-634A-9967-BF77B53F0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6" y="4760913"/>
            <a:ext cx="6800850" cy="2011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9A1C1E-EE37-E368-32EB-890D4D635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4291350"/>
            <a:ext cx="4255624" cy="1921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E0B8736-9EEB-04A4-E086-0DFA139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6691" y="6375327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z="1800" smtClean="0"/>
              <a:t>13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0789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B4406-6135-267D-ECD4-DBA9E2CE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823FB7-A511-11D8-6FE8-76B54F949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2905125"/>
            <a:ext cx="7287149" cy="2589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943545-BE42-DDB4-7153-F8D3B057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75" y="1697524"/>
            <a:ext cx="5691850" cy="799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DF51AA-A0E2-4248-8CEA-B4CE09F9E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591" y="2905125"/>
            <a:ext cx="3093584" cy="3129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FA8B89D-667A-3A9B-7A0B-D17901C19E33}"/>
              </a:ext>
            </a:extLst>
          </p:cNvPr>
          <p:cNvCxnSpPr>
            <a:cxnSpLocks/>
          </p:cNvCxnSpPr>
          <p:nvPr/>
        </p:nvCxnSpPr>
        <p:spPr>
          <a:xfrm flipV="1">
            <a:off x="7703344" y="2496652"/>
            <a:ext cx="602456" cy="2011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090072-A038-747B-9D51-4F8D9DA0120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543800" y="4361349"/>
            <a:ext cx="1049791" cy="108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A6F595AE-40AD-B575-AF24-F0CEFF0E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591" y="6327775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z="1800" smtClean="0"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3202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37A2-0152-1110-D83F-042EB6C9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759C5AC-D0ED-1FBC-AF6F-F1E378E54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52" y="4495173"/>
            <a:ext cx="5199335" cy="2161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35583F-4606-E0C9-C0EA-3BABCC1DF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2" y="2097088"/>
            <a:ext cx="6948851" cy="2161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C8B05DC-2EF5-3424-50C8-037F0736D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014" y="4760913"/>
            <a:ext cx="5295293" cy="5948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2E410BC-8E2B-89BF-13BD-943FA394C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264" y="1628502"/>
            <a:ext cx="3785274" cy="2464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A2AB31B-9D04-C615-343C-E3A401F333B6}"/>
              </a:ext>
            </a:extLst>
          </p:cNvPr>
          <p:cNvCxnSpPr>
            <a:cxnSpLocks/>
          </p:cNvCxnSpPr>
          <p:nvPr/>
        </p:nvCxnSpPr>
        <p:spPr>
          <a:xfrm flipV="1">
            <a:off x="7477125" y="2496652"/>
            <a:ext cx="828675" cy="901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58E789F-2BE9-9242-6B11-DFECF4EC71E5}"/>
              </a:ext>
            </a:extLst>
          </p:cNvPr>
          <p:cNvCxnSpPr>
            <a:cxnSpLocks/>
          </p:cNvCxnSpPr>
          <p:nvPr/>
        </p:nvCxnSpPr>
        <p:spPr>
          <a:xfrm>
            <a:off x="7632700" y="3673475"/>
            <a:ext cx="754063" cy="1087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78A44BE-29EC-FF4A-0978-D91B4A0E956E}"/>
              </a:ext>
            </a:extLst>
          </p:cNvPr>
          <p:cNvCxnSpPr>
            <a:cxnSpLocks/>
          </p:cNvCxnSpPr>
          <p:nvPr/>
        </p:nvCxnSpPr>
        <p:spPr>
          <a:xfrm flipH="1">
            <a:off x="5974987" y="3948113"/>
            <a:ext cx="1359263" cy="77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7F978F54-A75C-7C7C-6230-8B07FDA6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4371" y="6278559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z="1800" smtClean="0"/>
              <a:t>15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3964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4141A-659F-E093-53DC-B2DBDB7F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</a:t>
            </a: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A4EFE6FE-7284-DC4E-3022-9122A59E7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008" y="5131377"/>
            <a:ext cx="6885179" cy="1209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49AF54-EB3B-15ED-5497-EFB5A9CA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3940469"/>
            <a:ext cx="3818060" cy="271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4F6F85-F823-D841-7BE5-AAD19597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011" y="1790106"/>
            <a:ext cx="3988339" cy="2717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452D8D0-E18F-E23B-0DF8-CE9255EEA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3" y="1790106"/>
            <a:ext cx="7126287" cy="1880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2A3EB4F-00F8-3953-B219-1214242C2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383" y="3940469"/>
            <a:ext cx="2734057" cy="47631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6348281-6330-01DB-E406-11322C696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383" y="4684296"/>
            <a:ext cx="6395667" cy="325854"/>
          </a:xfrm>
          <a:prstGeom prst="rect">
            <a:avLst/>
          </a:prstGeom>
        </p:spPr>
      </p:pic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9A5CD9E4-757B-298A-1458-009E381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360" y="6280150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z="1800" smtClean="0"/>
              <a:t>16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9329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4448F-C8C3-C414-0406-FA4587E8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6A1EE9-931A-35E8-5FB8-94B9C8D5A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54" y="2220912"/>
            <a:ext cx="5565417" cy="3894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7F8C45-28BF-332F-73E2-9F767C02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0912"/>
            <a:ext cx="5908070" cy="3894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C44FC4-A7AD-92AB-58C7-383EA566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903" y="6213475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z="1800" smtClean="0"/>
              <a:t>17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6886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D4ED-617D-BC73-89B6-492577EE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6259DE-6A18-4D17-52CF-2E774224D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599174"/>
            <a:ext cx="9906000" cy="1413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13470-309C-C099-F8EC-0219221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18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4707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486A1-94D2-77C0-9337-4F7A62B4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согласующий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2E9D9-9F5F-B4AE-CD44-3B4A392C4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513" y="2078038"/>
            <a:ext cx="9906000" cy="2080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FA2FE9-6147-1D2B-6781-9806907A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3" y="4300416"/>
            <a:ext cx="8810625" cy="239626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356078D-7127-C189-386E-D774FCBC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19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0418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8FE55-277F-C522-025E-C4468AC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дипломного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C44BC-87A1-7C57-E61E-B0C509D0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Целью проекта является создание веб-приложения для создания и хранения используемых рецептов химии для ГРП</a:t>
            </a:r>
          </a:p>
          <a:p>
            <a:pPr marL="0" indent="0">
              <a:buNone/>
            </a:pPr>
            <a:r>
              <a:rPr lang="ru-RU" b="1" dirty="0"/>
              <a:t>Задачи:</a:t>
            </a:r>
          </a:p>
          <a:p>
            <a:r>
              <a:rPr lang="ru-RU" dirty="0"/>
              <a:t>исследовать базу данных, связанную с процессом ГРП;</a:t>
            </a:r>
          </a:p>
          <a:p>
            <a:r>
              <a:rPr lang="ru-RU" dirty="0"/>
              <a:t>разработать и протестировать приложение, которое позволит работать с рецептами химии;</a:t>
            </a:r>
          </a:p>
          <a:p>
            <a:r>
              <a:rPr lang="ru-RU" dirty="0"/>
              <a:t>написать документацию, описывающую функциональность и использование разработанного приложения.</a:t>
            </a:r>
          </a:p>
          <a:p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A5AD06-B5CD-7E22-2CB9-7215066E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2052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5B829-AE16-0B13-4030-9B8DF1C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согласующий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49CA894-6965-F49D-1D0B-D7E9062EE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6" y="2027670"/>
            <a:ext cx="6219820" cy="2229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28F374-38CF-EFBC-94EF-67D2B996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8" y="2027670"/>
            <a:ext cx="5511797" cy="3715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EE1F206E-827E-7E97-2E93-069E256A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20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13086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12506-78B5-37C7-ECA5-87D4BD8F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5B3DB0-C9E5-1B56-2226-C54A7A41A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89" y="2141537"/>
            <a:ext cx="9064686" cy="430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474678-1CC6-F222-62BF-201D58E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21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0081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35C4-86D9-55E4-2876-55080328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522A16-105C-74D1-A4AE-7715C6C4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64735"/>
            <a:ext cx="5215583" cy="1912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CEBF2-E4DC-4848-3E2B-D59669AB9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4483608"/>
            <a:ext cx="6696074" cy="1912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237F76-43E1-8F68-73D5-4D13779A1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035" y="2065867"/>
            <a:ext cx="3673639" cy="3865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DB14444-A5F3-7DD4-6FB7-D246A498315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153275" y="3998709"/>
            <a:ext cx="1050760" cy="177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1ECB0803-71C8-773A-F473-57C54D66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0614" y="6206896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z="1800" smtClean="0"/>
              <a:t>22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5932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3555-47A4-BE64-535B-E074CC9E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B2087C-71F3-D90D-6C88-7C5ABAB4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76474"/>
            <a:ext cx="8935551" cy="2098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D86444-9CA9-0071-F299-0ADA91016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585222"/>
            <a:ext cx="8162925" cy="1927002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738A49F-8270-EE8E-C1E8-E72B4706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23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2274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1105C-7C6F-19B7-0FFB-C1FE7572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подмодуля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791B17-B0C2-0B14-8A77-FC2FAAD82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401" y="4170046"/>
            <a:ext cx="3029373" cy="48584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5EE870-BFBE-6C21-7D78-50C638EE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01" y="2854544"/>
            <a:ext cx="2076740" cy="3905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83E372-BBE9-99D3-C580-C0656361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01" y="4033802"/>
            <a:ext cx="3977670" cy="7583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76B123-51DD-49ED-9BEC-5A0557C1B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7" y="2685682"/>
            <a:ext cx="3977670" cy="728305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1760FC48-A10E-6EF7-9B26-1EF6535E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24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847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C7341-9A00-21DB-B431-734155CB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затраты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8B5AE-34AE-5B0B-4E32-E36A503B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09668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Затраты на создание подмодуля (124219,89 руб.):</a:t>
            </a:r>
          </a:p>
          <a:p>
            <a:r>
              <a:rPr lang="ru-RU" sz="2000" dirty="0">
                <a:ea typeface="Calibri" panose="020F0502020204030204" pitchFamily="34" charset="0"/>
              </a:rPr>
              <a:t>З</a:t>
            </a:r>
            <a:r>
              <a:rPr lang="ru-RU" sz="2000" baseline="-25000" dirty="0">
                <a:ea typeface="Calibri" panose="020F0502020204030204" pitchFamily="34" charset="0"/>
              </a:rPr>
              <a:t>ПОЛ </a:t>
            </a:r>
            <a:r>
              <a:rPr lang="ru-RU" sz="2000" dirty="0">
                <a:ea typeface="Calibri" panose="020F0502020204030204" pitchFamily="34" charset="0"/>
              </a:rPr>
              <a:t>= ФОТ+Н</a:t>
            </a:r>
            <a:r>
              <a:rPr lang="ru-RU" sz="2000" baseline="-25000" dirty="0">
                <a:ea typeface="Calibri" panose="020F0502020204030204" pitchFamily="34" charset="0"/>
              </a:rPr>
              <a:t>З/П</a:t>
            </a:r>
            <a:r>
              <a:rPr lang="ru-RU" sz="2000" dirty="0">
                <a:ea typeface="Calibri" panose="020F0502020204030204" pitchFamily="34" charset="0"/>
              </a:rPr>
              <a:t>+З</a:t>
            </a:r>
            <a:r>
              <a:rPr lang="ru-RU" sz="2000" baseline="-25000" dirty="0">
                <a:ea typeface="Calibri" panose="020F0502020204030204" pitchFamily="34" charset="0"/>
              </a:rPr>
              <a:t>ОВТ</a:t>
            </a:r>
            <a:r>
              <a:rPr lang="ru-RU" sz="2000" dirty="0">
                <a:ea typeface="Calibri" panose="020F0502020204030204" pitchFamily="34" charset="0"/>
              </a:rPr>
              <a:t>+З</a:t>
            </a:r>
            <a:r>
              <a:rPr lang="ru-RU" sz="2000" baseline="-25000" dirty="0">
                <a:ea typeface="Calibri" panose="020F0502020204030204" pitchFamily="34" charset="0"/>
              </a:rPr>
              <a:t>СПП</a:t>
            </a:r>
            <a:r>
              <a:rPr lang="ru-RU" sz="2000" dirty="0">
                <a:ea typeface="Calibri" panose="020F0502020204030204" pitchFamily="34" charset="0"/>
              </a:rPr>
              <a:t>+З</a:t>
            </a:r>
            <a:r>
              <a:rPr lang="ru-RU" sz="2000" baseline="-25000" dirty="0">
                <a:ea typeface="Calibri" panose="020F0502020204030204" pitchFamily="34" charset="0"/>
              </a:rPr>
              <a:t>ХН</a:t>
            </a:r>
            <a:r>
              <a:rPr lang="ru-RU" sz="2000" dirty="0">
                <a:ea typeface="Calibri" panose="020F0502020204030204" pitchFamily="34" charset="0"/>
              </a:rPr>
              <a:t>+Р</a:t>
            </a:r>
            <a:r>
              <a:rPr lang="ru-RU" sz="2000" baseline="-25000" dirty="0">
                <a:ea typeface="Calibri" panose="020F0502020204030204" pitchFamily="34" charset="0"/>
              </a:rPr>
              <a:t>Н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Расчет цены подмодуля (149361,98 руб.):</a:t>
            </a:r>
          </a:p>
          <a:p>
            <a:r>
              <a:rPr lang="ru-RU" sz="2000" dirty="0">
                <a:ea typeface="Calibri" panose="020F0502020204030204" pitchFamily="34" charset="0"/>
              </a:rPr>
              <a:t>Ц</a:t>
            </a:r>
            <a:r>
              <a:rPr lang="ru-RU" sz="2000" baseline="-25000" dirty="0">
                <a:ea typeface="Calibri" panose="020F0502020204030204" pitchFamily="34" charset="0"/>
              </a:rPr>
              <a:t>ПР</a:t>
            </a:r>
            <a:r>
              <a:rPr lang="ru-RU" sz="2000" dirty="0">
                <a:ea typeface="Calibri" panose="020F0502020204030204" pitchFamily="34" charset="0"/>
              </a:rPr>
              <a:t>=З</a:t>
            </a:r>
            <a:r>
              <a:rPr lang="ru-RU" sz="2000" baseline="-25000" dirty="0">
                <a:ea typeface="Calibri" panose="020F0502020204030204" pitchFamily="34" charset="0"/>
              </a:rPr>
              <a:t>ПОЛ</a:t>
            </a:r>
            <a:r>
              <a:rPr lang="ru-RU" sz="2000" dirty="0">
                <a:ea typeface="Calibri" panose="020F0502020204030204" pitchFamily="34" charset="0"/>
              </a:rPr>
              <a:t>+ПР</a:t>
            </a:r>
            <a:r>
              <a:rPr lang="ru-RU" sz="2000" baseline="-25000" dirty="0">
                <a:ea typeface="Calibri" panose="020F0502020204030204" pitchFamily="34" charset="0"/>
              </a:rPr>
              <a:t>У</a:t>
            </a:r>
            <a:r>
              <a:rPr lang="ru-RU" sz="2000" dirty="0">
                <a:ea typeface="Calibri" panose="020F0502020204030204" pitchFamily="34" charset="0"/>
              </a:rPr>
              <a:t>+НДС</a:t>
            </a:r>
            <a:endParaRPr lang="en-US" sz="20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17C3D6-CE09-647A-10E1-474F432D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25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78796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CE615-8425-8D59-38B2-28732903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0B175-DDBC-1E5C-9EF5-7C6264F2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40385" algn="l"/>
                <a:tab pos="3771900" algn="l"/>
              </a:tabLst>
            </a:pPr>
            <a:r>
              <a:rPr lang="ru-RU" sz="2000" dirty="0">
                <a:effectLst/>
                <a:ea typeface="SimSun" panose="02010600030101010101" pitchFamily="2" charset="-122"/>
              </a:rPr>
              <a:t>изучена предметная область;</a:t>
            </a:r>
            <a:endParaRPr lang="ru-RU" sz="2000" dirty="0">
              <a:effectLst/>
              <a:ea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40385" algn="l"/>
                <a:tab pos="3771900" algn="l"/>
              </a:tabLst>
            </a:pPr>
            <a:r>
              <a:rPr lang="ru-RU" sz="2000" dirty="0">
                <a:effectLst/>
                <a:ea typeface="SimSun" panose="02010600030101010101" pitchFamily="2" charset="-122"/>
              </a:rPr>
              <a:t>спроектирована база данных;</a:t>
            </a:r>
            <a:endParaRPr lang="ru-RU" sz="2000" dirty="0">
              <a:effectLst/>
              <a:ea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40385" algn="l"/>
                <a:tab pos="3771900" algn="l"/>
              </a:tabLst>
            </a:pPr>
            <a:r>
              <a:rPr lang="ru-RU" sz="2000" dirty="0">
                <a:effectLst/>
                <a:ea typeface="SimSun" panose="02010600030101010101" pitchFamily="2" charset="-122"/>
              </a:rPr>
              <a:t>разработана структура и дизайн веб-приложения;</a:t>
            </a:r>
            <a:endParaRPr lang="ru-RU" sz="2000" dirty="0">
              <a:effectLst/>
              <a:ea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40385" algn="l"/>
                <a:tab pos="3771900" algn="l"/>
              </a:tabLst>
            </a:pPr>
            <a:r>
              <a:rPr lang="ru-RU" sz="2000" dirty="0">
                <a:effectLst/>
                <a:ea typeface="SimSun" panose="02010600030101010101" pitchFamily="2" charset="-122"/>
              </a:rPr>
              <a:t>реализованы функции для работы пользователей;</a:t>
            </a:r>
            <a:endParaRPr lang="ru-RU" sz="2000" dirty="0">
              <a:effectLst/>
              <a:ea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40385" algn="l"/>
                <a:tab pos="3771900" algn="l"/>
              </a:tabLst>
            </a:pPr>
            <a:r>
              <a:rPr lang="ru-RU" sz="2000" dirty="0">
                <a:effectLst/>
                <a:ea typeface="SimSun" panose="02010600030101010101" pitchFamily="2" charset="-122"/>
              </a:rPr>
              <a:t>реализованы функции для формирования выходной информации;</a:t>
            </a: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40385" algn="l"/>
                <a:tab pos="3771900" algn="l"/>
              </a:tabLst>
            </a:pPr>
            <a:r>
              <a:rPr lang="ru-RU" sz="2000" dirty="0">
                <a:effectLst/>
                <a:ea typeface="SimSun" panose="02010600030101010101" pitchFamily="2" charset="-122"/>
              </a:rPr>
              <a:t>подмодуль готов к использованию.</a:t>
            </a:r>
            <a:endParaRPr lang="ru-RU" sz="2000" dirty="0">
              <a:effectLst/>
              <a:ea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75EE8D-94E0-CA69-3196-264EF961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26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93701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F080-01D0-435A-7EE9-58655822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419225"/>
            <a:ext cx="10131425" cy="4667250"/>
          </a:xfrm>
        </p:spPr>
        <p:txBody>
          <a:bodyPr>
            <a:normAutofit/>
          </a:bodyPr>
          <a:lstStyle/>
          <a:p>
            <a:r>
              <a:rPr lang="ru-RU" sz="7200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42E35A-A56C-656E-C978-DE39A287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27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4999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BD38C-CC25-7B13-51F0-314E23BB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грп</a:t>
            </a:r>
            <a:r>
              <a:rPr lang="ru-RU" dirty="0"/>
              <a:t>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175B9-B0E5-53CD-52AC-8BAB7DAD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0700"/>
            <a:ext cx="10131425" cy="18859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ГРП (Гидроразрыв пласта) – это один из методов интенсификации работы нефтяных и газовых скважин и увеличения приёмистости нагнетательных скважин. Метод заключается в создании </a:t>
            </a:r>
            <a:r>
              <a:rPr lang="ru-RU" dirty="0" err="1"/>
              <a:t>высокопроводимой</a:t>
            </a:r>
            <a:r>
              <a:rPr lang="ru-RU" dirty="0"/>
              <a:t> трещины в целевом пласте для обеспечения притока добываемого флюида (газ, вода, конденсат, нефть либо их смесь) к забою скважины.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56157-1481-7BD6-FF06-35A6888A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8871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7447D-59D2-EFCC-0951-E1BB0E18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прецендентов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90E0DA-93F6-D6E0-8EDE-901B7A438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141537"/>
            <a:ext cx="10331450" cy="4516437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1B217-31E5-4BAF-2245-0DB22818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804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8CF97-781C-32E0-A80C-28C99975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1A19F-D199-AF8A-89EF-AC23D078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15633"/>
          </a:xfrm>
        </p:spPr>
        <p:txBody>
          <a:bodyPr/>
          <a:lstStyle/>
          <a:p>
            <a:r>
              <a:rPr lang="ru-RU" sz="2000" dirty="0"/>
              <a:t>список химреагентов;</a:t>
            </a:r>
          </a:p>
          <a:p>
            <a:r>
              <a:rPr lang="ru-RU" sz="2000" dirty="0"/>
              <a:t>список рецептов;</a:t>
            </a:r>
          </a:p>
          <a:p>
            <a:r>
              <a:rPr lang="ru-RU" sz="2000" dirty="0"/>
              <a:t>список </a:t>
            </a:r>
            <a:r>
              <a:rPr lang="ru-RU" sz="2000" dirty="0" err="1"/>
              <a:t>пропантов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309E22-F0FF-75A6-168E-67CA7C9E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fld id="{5B7638D3-714A-4351-87DF-85ED532B1266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4473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4F3EA-F1A8-5A08-2743-84784273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05DB6-CE03-4EF7-C3A1-408CD606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концентраций</a:t>
            </a:r>
          </a:p>
          <a:p>
            <a:r>
              <a:rPr lang="ru-RU" dirty="0"/>
              <a:t>Рецепт химии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18">
            <a:extLst>
              <a:ext uri="{FF2B5EF4-FFF2-40B4-BE49-F238E27FC236}">
                <a16:creationId xmlns:a16="http://schemas.microsoft.com/office/drawing/2014/main" id="{3885FE9A-D3EF-E6E8-548C-8913820C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4605827"/>
            <a:ext cx="5612791" cy="1478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E533D6-899F-6B60-4D16-DC82E4C3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37" y="2249487"/>
            <a:ext cx="4371975" cy="3095625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08EE8B7-8D72-8FFF-4C3D-F1E4E35382FA}"/>
              </a:ext>
            </a:extLst>
          </p:cNvPr>
          <p:cNvCxnSpPr>
            <a:cxnSpLocks/>
          </p:cNvCxnSpPr>
          <p:nvPr/>
        </p:nvCxnSpPr>
        <p:spPr>
          <a:xfrm>
            <a:off x="3667125" y="3390900"/>
            <a:ext cx="3567112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81FF38-A700-32B5-BAE0-33E9B605329E}"/>
              </a:ext>
            </a:extLst>
          </p:cNvPr>
          <p:cNvCxnSpPr>
            <a:cxnSpLocks/>
          </p:cNvCxnSpPr>
          <p:nvPr/>
        </p:nvCxnSpPr>
        <p:spPr>
          <a:xfrm flipV="1">
            <a:off x="2343150" y="3966633"/>
            <a:ext cx="0" cy="63919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FA099C7B-F512-8A6E-4D45-B735B6C6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82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F796F-8B0A-86BE-0956-DC8DDC51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отношений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0096CA-9D20-FE48-4624-19BC0136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889760"/>
            <a:ext cx="8325394" cy="4659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780A2C-2A96-E393-72CF-55DEB3C4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2230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8AB9E-85C2-25F6-DD01-F74E5C08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CAFDBF2F-2A2C-4C90-4956-7D8986616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92681"/>
              </p:ext>
            </p:extLst>
          </p:nvPr>
        </p:nvGraphicFramePr>
        <p:xfrm>
          <a:off x="916781" y="1439333"/>
          <a:ext cx="96694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6DA69410-DFA2-46C9-8F10-5F3531E6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8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9944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00DD8-F04E-E73B-F1A1-DAC4E340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4714"/>
            <a:ext cx="10131425" cy="1305461"/>
          </a:xfrm>
        </p:spPr>
        <p:txBody>
          <a:bodyPr/>
          <a:lstStyle/>
          <a:p>
            <a:r>
              <a:rPr lang="ru-RU" dirty="0"/>
              <a:t>Модульная схема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0B86B08-67E0-8554-B920-B8D38D52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400175"/>
            <a:ext cx="10588625" cy="536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93899-D33F-1D58-CEEB-8E6BE4FC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D3-714A-4351-87DF-85ED532B1266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759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254</TotalTime>
  <Words>299</Words>
  <Application>Microsoft Office PowerPoint</Application>
  <PresentationFormat>Широкоэкранный</PresentationFormat>
  <Paragraphs>85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OPPOSans M</vt:lpstr>
      <vt:lpstr>Небесная</vt:lpstr>
      <vt:lpstr>Разработка веб-приложения для создания и хранения рецептов химии для ГРП</vt:lpstr>
      <vt:lpstr>Цели и задачи дипломного проекта:</vt:lpstr>
      <vt:lpstr>Что такое грп ?</vt:lpstr>
      <vt:lpstr>Диаграмма прецендентов</vt:lpstr>
      <vt:lpstr>Входная информация</vt:lpstr>
      <vt:lpstr>Выходная информация</vt:lpstr>
      <vt:lpstr>Схема отношений</vt:lpstr>
      <vt:lpstr>Инструменты разработки</vt:lpstr>
      <vt:lpstr>Модульная схема</vt:lpstr>
      <vt:lpstr>авторизация</vt:lpstr>
      <vt:lpstr>Инженер</vt:lpstr>
      <vt:lpstr>инженер</vt:lpstr>
      <vt:lpstr>Инженер</vt:lpstr>
      <vt:lpstr>Инженер</vt:lpstr>
      <vt:lpstr>инженер</vt:lpstr>
      <vt:lpstr>инженер</vt:lpstr>
      <vt:lpstr>инженер</vt:lpstr>
      <vt:lpstr>инженер</vt:lpstr>
      <vt:lpstr>согласующий</vt:lpstr>
      <vt:lpstr>согласующий</vt:lpstr>
      <vt:lpstr>администратор</vt:lpstr>
      <vt:lpstr>администратор</vt:lpstr>
      <vt:lpstr>администратор</vt:lpstr>
      <vt:lpstr>Тестирование подмодуля</vt:lpstr>
      <vt:lpstr>Полные затраты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создания и хранения рецептов химии для ГРП</dc:title>
  <dc:creator>ViruS Spider</dc:creator>
  <cp:lastModifiedBy>ViruS Spider</cp:lastModifiedBy>
  <cp:revision>1</cp:revision>
  <dcterms:created xsi:type="dcterms:W3CDTF">2023-06-23T16:10:51Z</dcterms:created>
  <dcterms:modified xsi:type="dcterms:W3CDTF">2023-06-23T20:25:06Z</dcterms:modified>
</cp:coreProperties>
</file>