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63" r:id="rId4"/>
    <p:sldId id="262" r:id="rId5"/>
    <p:sldId id="267" r:id="rId6"/>
    <p:sldId id="266" r:id="rId7"/>
    <p:sldId id="265" r:id="rId8"/>
    <p:sldId id="264" r:id="rId9"/>
    <p:sldId id="257" r:id="rId10"/>
    <p:sldId id="258" r:id="rId11"/>
    <p:sldId id="259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B06040202020202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20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8f9cf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8f9cf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76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f2518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3f2518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use this data in our visuals?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314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8f9cf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8f9cf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3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8f9cf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8f9cf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26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4cdda1c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4cdda1c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388f9cf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388f9cf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8f9cf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8f9cf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Topic: Formula 1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Country (Race)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Tables: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Race: Details - Driver Info, Position, Fastest Lap, Num stops and Total Time Stop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Graph: Number of stops with total time stop as the y-axis. Drivers as x-axis.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Graph: Show the 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2nd Table: Starting Grid Position, Starting Grid Qualifying Time, Q times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Graph: Stacked graph for the Q’ times.  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3rd Table: Practice positions and time 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Graph: Line Graph to show the time and position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total averages table of all races for each driver for points, positioning, grid positioning, avg speed, Q times, practice position, num stops, stop total time.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we discover the features that meets the linear regression, develop graphs of the specific tables that align the winning factors.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1525A790-7624-977F-37A5-5C9C6C02E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0" y="1834803"/>
            <a:ext cx="4885911" cy="2749244"/>
          </a:xfrm>
          <a:prstGeom prst="rect">
            <a:avLst/>
          </a:prstGeom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</a:rPr>
              <a:t>Reason why this topic: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891279" cy="2139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Interesting sport due to many strategies to be a WCC/WDC. </a:t>
            </a:r>
            <a:endParaRPr sz="1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8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3B0B19A-0BBA-8395-CD8C-3CE69921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55" y="2344903"/>
            <a:ext cx="6389798" cy="2605549"/>
          </a:xfrm>
          <a:prstGeom prst="rect">
            <a:avLst/>
          </a:prstGeom>
        </p:spPr>
      </p:pic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of Data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Extracting from their website by web-scraping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742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5A9FF936-F9C7-B895-6058-860BD28DF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" t="7743" r="55127" b="47633"/>
          <a:stretch/>
        </p:blipFill>
        <p:spPr>
          <a:xfrm>
            <a:off x="495916" y="803525"/>
            <a:ext cx="7497710" cy="4056826"/>
          </a:xfrm>
          <a:prstGeom prst="rect">
            <a:avLst/>
          </a:prstGeom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What we’re answering: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Stats data to drive which features make up the top drivers/constructors. Using those features to predict the winning driver/constructors.</a:t>
            </a:r>
            <a:endParaRPr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07B5-012B-63A7-3E4C-87E5FDB4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Extraction: HTML </a:t>
            </a:r>
            <a:r>
              <a:rPr lang="en-US" dirty="0" err="1"/>
              <a:t>Webscraping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BED9F-99CB-C82A-C4C9-5F7DBDACA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Pulling data from F1 website with </a:t>
            </a:r>
            <a:r>
              <a:rPr lang="en-US" dirty="0" err="1"/>
              <a:t>webscraping</a:t>
            </a:r>
            <a:r>
              <a:rPr lang="en-US" dirty="0"/>
              <a:t> and dependencies: </a:t>
            </a:r>
            <a:r>
              <a:rPr lang="en-US" dirty="0" err="1"/>
              <a:t>Beautifulsoup</a:t>
            </a:r>
            <a:r>
              <a:rPr lang="en-US" dirty="0"/>
              <a:t>, </a:t>
            </a:r>
            <a:r>
              <a:rPr lang="en-US" dirty="0" err="1"/>
              <a:t>GeckoDriverManager</a:t>
            </a:r>
            <a:r>
              <a:rPr lang="en-US" dirty="0"/>
              <a:t>, </a:t>
            </a:r>
            <a:r>
              <a:rPr lang="en-US" dirty="0" err="1"/>
              <a:t>StaleElementReferenceException</a:t>
            </a:r>
            <a:r>
              <a:rPr lang="en-US" dirty="0"/>
              <a:t>. </a:t>
            </a:r>
          </a:p>
          <a:p>
            <a:r>
              <a:rPr lang="en-US" dirty="0"/>
              <a:t>Pulling individual criteria tables and merging it to one data-frame.</a:t>
            </a:r>
          </a:p>
        </p:txBody>
      </p:sp>
    </p:spTree>
    <p:extLst>
      <p:ext uri="{BB962C8B-B14F-4D97-AF65-F5344CB8AC3E}">
        <p14:creationId xmlns:p14="http://schemas.microsoft.com/office/powerpoint/2010/main" val="6825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82E3-93AC-F3C9-732E-2456D994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Transform and Cleaning Data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24C7E-156C-8B4B-90AD-0C4C52DE4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Cleaning the extracted data with pandas and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r>
              <a:rPr lang="en-US" dirty="0"/>
              <a:t>Clearing out N/As and enter default time for “NC”, “DQ”.  </a:t>
            </a:r>
          </a:p>
        </p:txBody>
      </p:sp>
    </p:spTree>
    <p:extLst>
      <p:ext uri="{BB962C8B-B14F-4D97-AF65-F5344CB8AC3E}">
        <p14:creationId xmlns:p14="http://schemas.microsoft.com/office/powerpoint/2010/main" val="359147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1905-CF1E-A876-D86D-9632D439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543A-5A14-9122-FE0E-88D5D3296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Loading the data into MongoDB and flask. </a:t>
            </a:r>
          </a:p>
        </p:txBody>
      </p:sp>
    </p:spTree>
    <p:extLst>
      <p:ext uri="{BB962C8B-B14F-4D97-AF65-F5344CB8AC3E}">
        <p14:creationId xmlns:p14="http://schemas.microsoft.com/office/powerpoint/2010/main" val="32365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lightgbm</a:t>
            </a:r>
            <a:r>
              <a:rPr lang="en-US" dirty="0"/>
              <a:t> model to predict the winner for F1 season 2022.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include: Fastest Lap NO, Avg Speed, Race Laps.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Filters based on countries or drivers with stats. 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Bar charts with the total points from 2021  of each driver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Set the interaction where you can hover over each country and when the circuit has started.</a:t>
            </a:r>
            <a:endParaRPr sz="1600">
              <a:solidFill>
                <a:srgbClr val="0000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In each country, it’ll have the top 3 drivers name.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In the circuit, have all the drivers stats for that race. 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When clicked, it will produce tables and charts that are listed in the next slide. 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Tableau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394</Words>
  <Application>Microsoft Office PowerPoint</Application>
  <PresentationFormat>On-screen Show (16:9)</PresentationFormat>
  <Paragraphs>39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Raleway</vt:lpstr>
      <vt:lpstr>Lato</vt:lpstr>
      <vt:lpstr>Arial</vt:lpstr>
      <vt:lpstr>-apple-system</vt:lpstr>
      <vt:lpstr>Streamline</vt:lpstr>
      <vt:lpstr>Final Project</vt:lpstr>
      <vt:lpstr>Reason why this topic:</vt:lpstr>
      <vt:lpstr>Source of Data</vt:lpstr>
      <vt:lpstr>What we’re answering:</vt:lpstr>
      <vt:lpstr>Data Extraction: HTML Webscraping</vt:lpstr>
      <vt:lpstr>Transform and Cleaning Data </vt:lpstr>
      <vt:lpstr>Database</vt:lpstr>
      <vt:lpstr>Machine Learning</vt:lpstr>
      <vt:lpstr>Interactive Tableau</vt:lpstr>
      <vt:lpstr>Country (Race)</vt:lpstr>
      <vt:lpstr>Storyboard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Mark Nguyen (OLT)</dc:creator>
  <cp:lastModifiedBy>Mark Nguyen (OLT)</cp:lastModifiedBy>
  <cp:revision>2</cp:revision>
  <dcterms:modified xsi:type="dcterms:W3CDTF">2022-08-19T02:18:42Z</dcterms:modified>
</cp:coreProperties>
</file>