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4cdda1c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4cdda1c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388f9c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388f9c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8f9c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388f9c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2518c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2518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use this data in our visuals?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Formula 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Filters based on countries or drivers with stats. 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Bar charts with the total points from 2021  of each driver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Set the interaction where you can hover over each country and when the circuit has started.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lang="en" sz="1600">
                <a:solidFill>
                  <a:srgbClr val="0000FF"/>
                </a:solidFill>
              </a:rPr>
              <a:t>In each country, it’ll have the top 3 drivers name.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In the circuit, have all the drivers stats for that race. 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When clicked, it will produce tables and charts that are listed in the next slide. 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Tableau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Country (Race)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Tables: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Race: Details - Driver Info, Position, Fastest Lap, Num stops and Total Time Stop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Number of stops with total time stop as the y-axis. Drivers as x-axis.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Show the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2nd Table: Starting Grid Position, Starting Grid Qualifying Time, Q times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Stacked graph for the Q’ times. 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3rd Table: Practice positions and time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Graph: Line Graph to show the time and position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total averages table of all races for each driver for points, positioning, grid positioning, avg speed, Q times, practice position, num stops, stop total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we discover the features that meets the linear regression, develop graphs of the specific tables that align the winning factors.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Weighted Dataset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Laps (unless we could use the highest laps as an indicator)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Time/Retired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Stop Lap, Stop TOD, Stop Time since Stop Total Time is the total.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Qualifying Laps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Practice Laps, Practice Gap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