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A6E1101-1F8C-4A5C-B218-4C047CBDC57A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15806CE-B814-409C-80B5-52E06560E06C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Eventos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7010400" cy="685800"/>
          </a:xfrm>
        </p:spPr>
        <p:txBody>
          <a:bodyPr>
            <a:normAutofit/>
          </a:bodyPr>
          <a:lstStyle/>
          <a:p>
            <a:r>
              <a:rPr lang="pt-BR" dirty="0" smtClean="0"/>
              <a:t>Um modelo de gerenciador de eventos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41450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para prever organização e execução de eventos acadêmicos;</a:t>
            </a:r>
          </a:p>
          <a:p>
            <a:r>
              <a:rPr lang="pt-BR" dirty="0" smtClean="0"/>
              <a:t>Os eventos podem ser dos mais variados tipos, com as mais variadas atividades;</a:t>
            </a:r>
          </a:p>
          <a:p>
            <a:r>
              <a:rPr lang="pt-BR" dirty="0" smtClean="0"/>
              <a:t>Faz o controle de preço das atividades em separado para cada evento.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r>
              <a:rPr lang="pt-BR" dirty="0" smtClean="0"/>
              <a:t> Studio;</a:t>
            </a:r>
          </a:p>
          <a:p>
            <a:r>
              <a:rPr lang="pt-BR" dirty="0" err="1" smtClean="0"/>
              <a:t>Libs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Firebase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ButterKnife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ThreeTen</a:t>
            </a:r>
            <a:r>
              <a:rPr lang="pt-BR" dirty="0" smtClean="0"/>
              <a:t> ABP;</a:t>
            </a:r>
          </a:p>
          <a:p>
            <a:pPr lvl="1"/>
            <a:r>
              <a:rPr lang="pt-BR" dirty="0" smtClean="0"/>
              <a:t>Play Services (</a:t>
            </a:r>
            <a:r>
              <a:rPr lang="pt-BR" dirty="0" err="1" smtClean="0"/>
              <a:t>Maps</a:t>
            </a:r>
            <a:r>
              <a:rPr lang="pt-BR" dirty="0" smtClean="0"/>
              <a:t>).</a:t>
            </a:r>
            <a:endParaRPr lang="pt-BR" dirty="0"/>
          </a:p>
          <a:p>
            <a:r>
              <a:rPr lang="pt-BR" dirty="0" smtClean="0"/>
              <a:t>Padrões:</a:t>
            </a:r>
          </a:p>
          <a:p>
            <a:pPr lvl="1"/>
            <a:r>
              <a:rPr lang="pt-BR" dirty="0" err="1" smtClean="0"/>
              <a:t>Factory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Singleton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4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90</TotalTime>
  <Words>76</Words>
  <Application>Microsoft Office PowerPoint</Application>
  <PresentationFormat>Apresentação na tela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Elementar</vt:lpstr>
      <vt:lpstr>Projeto Eventos</vt:lpstr>
      <vt:lpstr>O que é?</vt:lpstr>
      <vt:lpstr>Recursos utilizados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Eventos</dc:title>
  <dc:creator>Lucas</dc:creator>
  <cp:lastModifiedBy>Lucas</cp:lastModifiedBy>
  <cp:revision>5</cp:revision>
  <dcterms:created xsi:type="dcterms:W3CDTF">2016-09-22T14:42:05Z</dcterms:created>
  <dcterms:modified xsi:type="dcterms:W3CDTF">2016-09-22T16:49:11Z</dcterms:modified>
</cp:coreProperties>
</file>