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0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4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49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7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4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06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1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3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5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0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8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4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49F4B3F-FA8E-49C7-912D-BB160A10266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5FF0CE-3B4A-4D66-93DC-80EA9EE2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16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692" y="642305"/>
            <a:ext cx="9144000" cy="1641490"/>
          </a:xfrm>
        </p:spPr>
        <p:txBody>
          <a:bodyPr/>
          <a:lstStyle/>
          <a:p>
            <a:pPr algn="ctr"/>
            <a:r>
              <a:rPr lang="en-US" dirty="0" err="1" smtClean="0"/>
              <a:t>AngioGame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692" y="3036276"/>
            <a:ext cx="9144000" cy="28252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CS: 480 Final Presentation</a:t>
            </a:r>
          </a:p>
          <a:p>
            <a:pPr algn="ctr"/>
            <a:r>
              <a:rPr lang="en-US" dirty="0" smtClean="0"/>
              <a:t>Prepared By:</a:t>
            </a:r>
          </a:p>
          <a:p>
            <a:pPr algn="ctr"/>
            <a:r>
              <a:rPr lang="en-US" dirty="0" smtClean="0"/>
              <a:t>Jacob Culley and Russell Short</a:t>
            </a:r>
          </a:p>
          <a:p>
            <a:pPr algn="ctr"/>
            <a:r>
              <a:rPr lang="en-US" dirty="0" smtClean="0"/>
              <a:t>Mentor: Dr. </a:t>
            </a:r>
            <a:r>
              <a:rPr lang="en-US" dirty="0" err="1" smtClean="0"/>
              <a:t>Vanscoy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4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Uncertainties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Attaining AMA certification for medical accuracy.</a:t>
            </a:r>
          </a:p>
          <a:p>
            <a:r>
              <a:rPr lang="en-US" dirty="0" smtClean="0"/>
              <a:t>Hardware and software </a:t>
            </a:r>
            <a:r>
              <a:rPr lang="en-US" dirty="0" smtClean="0"/>
              <a:t>compatibility.</a:t>
            </a:r>
          </a:p>
          <a:p>
            <a:r>
              <a:rPr lang="en-US" dirty="0" smtClean="0"/>
              <a:t>Accurate rendering of vessels and arteries.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1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fully functional prototype that can perform the basic functions of the game.</a:t>
            </a:r>
          </a:p>
          <a:p>
            <a:r>
              <a:rPr lang="en-US" dirty="0" smtClean="0"/>
              <a:t>Would like to have </a:t>
            </a:r>
            <a:r>
              <a:rPr lang="en-US" dirty="0" smtClean="0"/>
              <a:t>IOS and Android OS </a:t>
            </a:r>
            <a:r>
              <a:rPr lang="en-US" dirty="0" smtClean="0"/>
              <a:t>compatible software for greater marketability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1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1026" name="Picture 2" descr="angigame gannt cha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" y="2538083"/>
            <a:ext cx="10233025" cy="248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2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294"/>
            <a:ext cx="10515600" cy="1325563"/>
          </a:xfrm>
        </p:spPr>
        <p:txBody>
          <a:bodyPr/>
          <a:lstStyle/>
          <a:p>
            <a:r>
              <a:rPr lang="en-US" dirty="0" smtClean="0"/>
              <a:t>Component Procurement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medical accuracy we have access to licensed medical doctors in pertinent fields.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8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AngioGame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fully interactive Cardiovascular System exploration simulator game.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Provides a medically accurate representation of the human Cardiovascular System that one would see from the inside.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1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AngioGame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strong need for educational software that engages the user along with teaching them about the material.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 an enjoyable gaming experience with the capacity to teach the player about what is actually going in within the human body.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42386"/>
            <a:ext cx="4671646" cy="1325563"/>
          </a:xfrm>
        </p:spPr>
        <p:txBody>
          <a:bodyPr/>
          <a:lstStyle/>
          <a:p>
            <a:r>
              <a:rPr lang="en-US" dirty="0" smtClean="0"/>
              <a:t>Objective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39" y="1138848"/>
            <a:ext cx="8634046" cy="5378084"/>
          </a:xfrm>
        </p:spPr>
      </p:pic>
    </p:spTree>
    <p:extLst>
      <p:ext uri="{BB962C8B-B14F-4D97-AF65-F5344CB8AC3E}">
        <p14:creationId xmlns:p14="http://schemas.microsoft.com/office/powerpoint/2010/main" val="58378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players be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get to create your player character which will be the ships captain.</a:t>
            </a:r>
          </a:p>
          <a:p>
            <a:r>
              <a:rPr lang="en-US" dirty="0" smtClean="0"/>
              <a:t>You get to select and/or build your crew.</a:t>
            </a:r>
          </a:p>
          <a:p>
            <a:r>
              <a:rPr lang="en-US" dirty="0" smtClean="0"/>
              <a:t>Accept and complete missions.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8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it look like?</a:t>
            </a:r>
            <a:endParaRPr lang="en-US" dirty="0"/>
          </a:p>
        </p:txBody>
      </p:sp>
      <p:pic>
        <p:nvPicPr>
          <p:cNvPr id="2050" name="Picture 2" descr="UserInterfa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50" y="2239733"/>
            <a:ext cx="7666667" cy="31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8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90687"/>
            <a:ext cx="4629848" cy="4596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64" y="1993561"/>
            <a:ext cx="6076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2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OS devices and software</a:t>
            </a:r>
          </a:p>
          <a:p>
            <a:r>
              <a:rPr lang="en-US" dirty="0" smtClean="0"/>
              <a:t>IOS devices and software</a:t>
            </a:r>
          </a:p>
          <a:p>
            <a:r>
              <a:rPr lang="en-US" dirty="0" smtClean="0"/>
              <a:t>Rendering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Unity </a:t>
            </a:r>
            <a:r>
              <a:rPr lang="en-US" smtClean="0"/>
              <a:t>type technologies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2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Innovative and Creative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expand the users understanding of difficult and complex material through the use of interactive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a procedurally generated vessel and artery rendering technique to reduce storage requirements.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147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201</TotalTime>
  <Words>267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Depth</vt:lpstr>
      <vt:lpstr>AngioGame</vt:lpstr>
      <vt:lpstr>What is AngioGame</vt:lpstr>
      <vt:lpstr>Why AngioGame?</vt:lpstr>
      <vt:lpstr>Objective Tree</vt:lpstr>
      <vt:lpstr>What will players be doing?</vt:lpstr>
      <vt:lpstr>What will it look like?</vt:lpstr>
      <vt:lpstr>Overall Architecture</vt:lpstr>
      <vt:lpstr>Major Technologies</vt:lpstr>
      <vt:lpstr>Innovative and Creative Aspects</vt:lpstr>
      <vt:lpstr>Challenges and Uncertainties </vt:lpstr>
      <vt:lpstr>Expected Outcomes</vt:lpstr>
      <vt:lpstr>Project Plan</vt:lpstr>
      <vt:lpstr>Component Procurement Plan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Culley</dc:creator>
  <cp:lastModifiedBy>Jacob Culley</cp:lastModifiedBy>
  <cp:revision>38</cp:revision>
  <dcterms:created xsi:type="dcterms:W3CDTF">2016-04-18T14:18:33Z</dcterms:created>
  <dcterms:modified xsi:type="dcterms:W3CDTF">2016-04-18T17:42:26Z</dcterms:modified>
</cp:coreProperties>
</file>