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  <p:sldMasterId id="2147483700" r:id="rId2"/>
    <p:sldMasterId id="2147483688" r:id="rId3"/>
  </p:sldMasterIdLst>
  <p:notesMasterIdLst>
    <p:notesMasterId r:id="rId20"/>
  </p:notesMasterIdLst>
  <p:sldIdLst>
    <p:sldId id="256" r:id="rId4"/>
    <p:sldId id="257" r:id="rId5"/>
    <p:sldId id="261" r:id="rId6"/>
    <p:sldId id="262" r:id="rId7"/>
    <p:sldId id="259" r:id="rId8"/>
    <p:sldId id="260" r:id="rId9"/>
    <p:sldId id="264" r:id="rId10"/>
    <p:sldId id="25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FF854-AAEC-74E8-9344-5E0F72F6E990}" v="36" dt="2024-10-26T13:16:45.335"/>
    <p1510:client id="{27B1A3AE-79D1-D0DA-3B6D-FEB436161B47}" v="319" dt="2024-10-27T20:55:25.331"/>
    <p1510:client id="{38402467-002B-B0C9-3EED-DA6A866E9E1B}" v="448" dt="2024-10-27T17:50:15.111"/>
    <p1510:client id="{39158BDC-813F-8B14-5709-EA51BB7457EB}" v="168" dt="2024-10-27T11:38:20.022"/>
    <p1510:client id="{54801DBC-6765-60BB-FDEB-0AF23675DC40}" v="52" dt="2024-10-27T14:54:47.535"/>
    <p1510:client id="{54EC6960-5458-E842-AC2D-08643D04A2FB}" v="499" dt="2024-10-26T10:56:40.768"/>
    <p1510:client id="{5FB9D0A1-6C0A-119C-641D-26A08312C4A1}" v="112" dt="2024-10-27T14:36:41.483"/>
    <p1510:client id="{60A0DBB1-99DE-E554-6477-28D4FFD1C9EE}" v="237" dt="2024-10-27T17:18:53.429"/>
    <p1510:client id="{71F9C705-7C7F-4E29-411F-45CC3BCFBB8B}" v="149" dt="2024-10-26T10:22:18.460"/>
    <p1510:client id="{ADEFB20C-EFD8-CA91-C653-F73BDC1946A4}" v="736" dt="2024-10-26T18:15:09.903"/>
    <p1510:client id="{C89A8C09-EC73-0D48-B047-9BF8CD4EE732}" v="554" dt="2024-10-26T13:16:1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15231-CA71-EC41-9CED-AE1A6CE8EF75}" type="doc">
      <dgm:prSet loTypeId="urn:microsoft.com/office/officeart/2005/8/layout/hProcess10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9E62329D-C039-AE4E-9461-E2353A518EF6}">
      <dgm:prSet phldrT="[Testo]"/>
      <dgm:spPr/>
      <dgm:t>
        <a:bodyPr/>
        <a:lstStyle/>
        <a:p>
          <a:r>
            <a:rPr lang="it-IT" b="1">
              <a:solidFill>
                <a:srgbClr val="C00000"/>
              </a:solidFill>
            </a:rPr>
            <a:t>Pulizia dati</a:t>
          </a:r>
        </a:p>
      </dgm:t>
    </dgm:pt>
    <dgm:pt modelId="{1BE15E46-0014-C244-8F8A-D5A76F893D02}" type="parTrans" cxnId="{C3BB7DC2-4127-004D-B247-C68C8CE75C60}">
      <dgm:prSet/>
      <dgm:spPr/>
      <dgm:t>
        <a:bodyPr/>
        <a:lstStyle/>
        <a:p>
          <a:endParaRPr lang="it-IT"/>
        </a:p>
      </dgm:t>
    </dgm:pt>
    <dgm:pt modelId="{DC119DA7-D395-F443-B6EC-F93AE64219DE}" type="sibTrans" cxnId="{C3BB7DC2-4127-004D-B247-C68C8CE75C60}">
      <dgm:prSet/>
      <dgm:spPr/>
      <dgm:t>
        <a:bodyPr/>
        <a:lstStyle/>
        <a:p>
          <a:endParaRPr lang="it-IT"/>
        </a:p>
      </dgm:t>
    </dgm:pt>
    <dgm:pt modelId="{E4BEFBAD-7783-4D46-86F1-881DC6775D1F}">
      <dgm:prSet phldrT="[Testo]"/>
      <dgm:spPr/>
      <dgm:t>
        <a:bodyPr/>
        <a:lstStyle/>
        <a:p>
          <a:r>
            <a:rPr lang="it-IT"/>
            <a:t>Gestione dati mancanti</a:t>
          </a:r>
        </a:p>
      </dgm:t>
    </dgm:pt>
    <dgm:pt modelId="{653B045E-0FD3-274C-983D-30F7B6F81917}" type="parTrans" cxnId="{768BAFB4-F884-2742-9C75-79EFB6A111CA}">
      <dgm:prSet/>
      <dgm:spPr/>
      <dgm:t>
        <a:bodyPr/>
        <a:lstStyle/>
        <a:p>
          <a:endParaRPr lang="it-IT"/>
        </a:p>
      </dgm:t>
    </dgm:pt>
    <dgm:pt modelId="{427A1D00-E482-2141-A89A-51D17F1D01BC}" type="sibTrans" cxnId="{768BAFB4-F884-2742-9C75-79EFB6A111CA}">
      <dgm:prSet/>
      <dgm:spPr/>
      <dgm:t>
        <a:bodyPr/>
        <a:lstStyle/>
        <a:p>
          <a:endParaRPr lang="it-IT"/>
        </a:p>
      </dgm:t>
    </dgm:pt>
    <dgm:pt modelId="{E2EB6696-777E-A748-80C9-82EDA3DAE4BB}">
      <dgm:prSet phldrT="[Testo]" phldr="0"/>
      <dgm:spPr/>
      <dgm:t>
        <a:bodyPr/>
        <a:lstStyle/>
        <a:p>
          <a:pPr rtl="0"/>
          <a:r>
            <a:rPr lang="it-IT">
              <a:latin typeface="Arial Nova Light" panose="020F0302020204030204"/>
            </a:rPr>
            <a:t>Check duplicati</a:t>
          </a:r>
          <a:endParaRPr lang="it-IT"/>
        </a:p>
      </dgm:t>
    </dgm:pt>
    <dgm:pt modelId="{B2811B4D-2CEF-2B44-A2D6-0B64BFE39D81}" type="parTrans" cxnId="{34F2932E-6B6F-B34C-AA6C-742A8EEBEAC3}">
      <dgm:prSet/>
      <dgm:spPr/>
      <dgm:t>
        <a:bodyPr/>
        <a:lstStyle/>
        <a:p>
          <a:endParaRPr lang="it-IT"/>
        </a:p>
      </dgm:t>
    </dgm:pt>
    <dgm:pt modelId="{C1EE409E-E581-BF48-B388-7958F109939B}" type="sibTrans" cxnId="{34F2932E-6B6F-B34C-AA6C-742A8EEBEAC3}">
      <dgm:prSet/>
      <dgm:spPr/>
      <dgm:t>
        <a:bodyPr/>
        <a:lstStyle/>
        <a:p>
          <a:endParaRPr lang="it-IT"/>
        </a:p>
      </dgm:t>
    </dgm:pt>
    <dgm:pt modelId="{06A85B25-3FDA-7A40-B530-06F0176F7229}">
      <dgm:prSet phldrT="[Testo]"/>
      <dgm:spPr/>
      <dgm:t>
        <a:bodyPr/>
        <a:lstStyle/>
        <a:p>
          <a:pPr rtl="0"/>
          <a:r>
            <a:rPr lang="it-IT" b="1">
              <a:solidFill>
                <a:srgbClr val="C00000"/>
              </a:solidFill>
            </a:rPr>
            <a:t>Feature </a:t>
          </a:r>
          <a:r>
            <a:rPr lang="it-IT" b="1" err="1">
              <a:solidFill>
                <a:srgbClr val="C00000"/>
              </a:solidFill>
              <a:latin typeface="Arial Nova Light" panose="020F0302020204030204"/>
            </a:rPr>
            <a:t>selection</a:t>
          </a:r>
          <a:endParaRPr lang="it-IT" b="1">
            <a:solidFill>
              <a:srgbClr val="C00000"/>
            </a:solidFill>
            <a:latin typeface="Arial Nova Light" panose="020F0302020204030204"/>
          </a:endParaRPr>
        </a:p>
      </dgm:t>
    </dgm:pt>
    <dgm:pt modelId="{39A78E1B-FD91-624B-8723-006A147FB0A4}" type="parTrans" cxnId="{306AE7DB-E78F-1443-8FE9-6D776D09030E}">
      <dgm:prSet/>
      <dgm:spPr/>
      <dgm:t>
        <a:bodyPr/>
        <a:lstStyle/>
        <a:p>
          <a:endParaRPr lang="it-IT"/>
        </a:p>
      </dgm:t>
    </dgm:pt>
    <dgm:pt modelId="{D1D0FEDB-430E-084D-A4ED-687C18CF66FF}" type="sibTrans" cxnId="{306AE7DB-E78F-1443-8FE9-6D776D09030E}">
      <dgm:prSet/>
      <dgm:spPr/>
      <dgm:t>
        <a:bodyPr/>
        <a:lstStyle/>
        <a:p>
          <a:endParaRPr lang="it-IT"/>
        </a:p>
      </dgm:t>
    </dgm:pt>
    <dgm:pt modelId="{9414948F-B538-A64A-A4BA-9F9E103E60AA}">
      <dgm:prSet phldrT="[Testo]"/>
      <dgm:spPr/>
      <dgm:t>
        <a:bodyPr/>
        <a:lstStyle/>
        <a:p>
          <a:endParaRPr lang="it-IT"/>
        </a:p>
        <a:p>
          <a:endParaRPr lang="it-IT"/>
        </a:p>
        <a:p>
          <a:r>
            <a:rPr lang="it-IT" b="1">
              <a:solidFill>
                <a:srgbClr val="C00000"/>
              </a:solidFill>
            </a:rPr>
            <a:t>Standardizzazione</a:t>
          </a:r>
        </a:p>
      </dgm:t>
    </dgm:pt>
    <dgm:pt modelId="{9F88D180-1474-6A48-933C-FCCF0B69DFF4}" type="parTrans" cxnId="{AADB3F90-E6CC-1749-94B3-7E8ED42BE870}">
      <dgm:prSet/>
      <dgm:spPr/>
      <dgm:t>
        <a:bodyPr/>
        <a:lstStyle/>
        <a:p>
          <a:endParaRPr lang="it-IT"/>
        </a:p>
      </dgm:t>
    </dgm:pt>
    <dgm:pt modelId="{B05F792E-EE10-4141-8217-4605117D593E}" type="sibTrans" cxnId="{AADB3F90-E6CC-1749-94B3-7E8ED42BE870}">
      <dgm:prSet/>
      <dgm:spPr/>
      <dgm:t>
        <a:bodyPr/>
        <a:lstStyle/>
        <a:p>
          <a:endParaRPr lang="it-IT"/>
        </a:p>
      </dgm:t>
    </dgm:pt>
    <dgm:pt modelId="{89BAD409-7552-41BC-844D-9381B6242250}">
      <dgm:prSet phldr="0"/>
      <dgm:spPr/>
      <dgm:t>
        <a:bodyPr/>
        <a:lstStyle/>
        <a:p>
          <a:pPr rtl="0"/>
          <a:endParaRPr lang="it-IT">
            <a:latin typeface="Arial Nova Light" panose="020F0302020204030204"/>
          </a:endParaRPr>
        </a:p>
      </dgm:t>
    </dgm:pt>
    <dgm:pt modelId="{C49C295D-7C14-446A-8080-C60056B332E3}" type="parTrans" cxnId="{ABD1F6E2-5934-4C94-9851-997080CCAC07}">
      <dgm:prSet/>
      <dgm:spPr/>
      <dgm:t>
        <a:bodyPr/>
        <a:lstStyle/>
        <a:p>
          <a:endParaRPr lang="it-IT"/>
        </a:p>
      </dgm:t>
    </dgm:pt>
    <dgm:pt modelId="{5C575FE8-5A76-4BC3-9756-564CA71B544C}" type="sibTrans" cxnId="{ABD1F6E2-5934-4C94-9851-997080CCAC07}">
      <dgm:prSet/>
      <dgm:spPr/>
      <dgm:t>
        <a:bodyPr/>
        <a:lstStyle/>
        <a:p>
          <a:endParaRPr lang="it-IT"/>
        </a:p>
      </dgm:t>
    </dgm:pt>
    <dgm:pt modelId="{62888B6E-EFD1-4FB8-BDDC-647F3EAA25B3}">
      <dgm:prSet phldr="0"/>
      <dgm:spPr/>
      <dgm:t>
        <a:bodyPr/>
        <a:lstStyle/>
        <a:p>
          <a:pPr rtl="0"/>
          <a:endParaRPr lang="it-IT">
            <a:latin typeface="Arial Nova Light" panose="020F0302020204030204"/>
          </a:endParaRPr>
        </a:p>
      </dgm:t>
    </dgm:pt>
    <dgm:pt modelId="{B39C0C94-4025-44A0-AC57-765388022649}" type="parTrans" cxnId="{AFDFE9F8-3995-4171-B59F-1442B9FA049E}">
      <dgm:prSet/>
      <dgm:spPr/>
      <dgm:t>
        <a:bodyPr/>
        <a:lstStyle/>
        <a:p>
          <a:endParaRPr lang="it-IT"/>
        </a:p>
      </dgm:t>
    </dgm:pt>
    <dgm:pt modelId="{8658396D-F421-4550-B05D-CC8358DDC077}" type="sibTrans" cxnId="{AFDFE9F8-3995-4171-B59F-1442B9FA049E}">
      <dgm:prSet/>
      <dgm:spPr/>
      <dgm:t>
        <a:bodyPr/>
        <a:lstStyle/>
        <a:p>
          <a:endParaRPr lang="it-IT"/>
        </a:p>
      </dgm:t>
    </dgm:pt>
    <dgm:pt modelId="{D4AB1792-F001-434A-9C71-C04309D0D561}">
      <dgm:prSet phldrT="[Testo]" phldr="0"/>
      <dgm:spPr/>
      <dgm:t>
        <a:bodyPr/>
        <a:lstStyle/>
        <a:p>
          <a:pPr rtl="0"/>
          <a:r>
            <a:rPr lang="it-IT"/>
            <a:t>Eliminazione record incoerenti</a:t>
          </a:r>
        </a:p>
      </dgm:t>
    </dgm:pt>
    <dgm:pt modelId="{A18A5705-F71F-D344-B7AC-CBCD5EA43A8F}" type="parTrans" cxnId="{448375BB-737B-1F4C-A8F9-C768C1954606}">
      <dgm:prSet/>
      <dgm:spPr/>
      <dgm:t>
        <a:bodyPr/>
        <a:lstStyle/>
        <a:p>
          <a:endParaRPr lang="it-IT"/>
        </a:p>
      </dgm:t>
    </dgm:pt>
    <dgm:pt modelId="{07CDDA8D-445C-8344-8453-20FAA1F60C56}" type="sibTrans" cxnId="{448375BB-737B-1F4C-A8F9-C768C1954606}">
      <dgm:prSet/>
      <dgm:spPr/>
      <dgm:t>
        <a:bodyPr/>
        <a:lstStyle/>
        <a:p>
          <a:endParaRPr lang="it-IT"/>
        </a:p>
      </dgm:t>
    </dgm:pt>
    <dgm:pt modelId="{8BF2FD7E-C9F6-4AE9-B2AB-7905693DB9BC}">
      <dgm:prSet phldr="0"/>
      <dgm:spPr/>
      <dgm:t>
        <a:bodyPr/>
        <a:lstStyle/>
        <a:p>
          <a:pPr rtl="0"/>
          <a:r>
            <a:rPr lang="it-IT" b="1">
              <a:solidFill>
                <a:srgbClr val="C00000"/>
              </a:solidFill>
              <a:latin typeface="Calibri"/>
              <a:cs typeface="Calibri"/>
            </a:rPr>
            <a:t>Feature engineering</a:t>
          </a:r>
        </a:p>
      </dgm:t>
    </dgm:pt>
    <dgm:pt modelId="{F0F42D78-DA64-48AC-98AB-6A59D6EEDD56}" type="parTrans" cxnId="{8AC85BDF-164B-2A47-AACA-741D26265D04}">
      <dgm:prSet/>
      <dgm:spPr/>
      <dgm:t>
        <a:bodyPr/>
        <a:lstStyle/>
        <a:p>
          <a:endParaRPr lang="it-IT"/>
        </a:p>
      </dgm:t>
    </dgm:pt>
    <dgm:pt modelId="{341DA35E-1F1E-44F2-8C83-135DFEF93642}" type="sibTrans" cxnId="{8AC85BDF-164B-2A47-AACA-741D26265D04}">
      <dgm:prSet/>
      <dgm:spPr/>
      <dgm:t>
        <a:bodyPr/>
        <a:lstStyle/>
        <a:p>
          <a:endParaRPr lang="it-IT"/>
        </a:p>
      </dgm:t>
    </dgm:pt>
    <dgm:pt modelId="{9B52FCCC-2206-471D-8EAE-1A270EC659FE}">
      <dgm:prSet phldr="0"/>
      <dgm:spPr/>
      <dgm:t>
        <a:bodyPr/>
        <a:lstStyle/>
        <a:p>
          <a:r>
            <a:rPr lang="en-US" err="1">
              <a:solidFill>
                <a:srgbClr val="444444"/>
              </a:solidFill>
              <a:latin typeface="Calibri"/>
              <a:cs typeface="Calibri"/>
            </a:rPr>
            <a:t>Creazione</a:t>
          </a:r>
          <a:r>
            <a:rPr lang="en-US">
              <a:solidFill>
                <a:srgbClr val="444444"/>
              </a:solidFill>
              <a:latin typeface="Calibri"/>
              <a:cs typeface="Calibri"/>
            </a:rPr>
            <a:t> di </a:t>
          </a:r>
          <a:r>
            <a:rPr lang="en-US" b="1">
              <a:solidFill>
                <a:srgbClr val="444444"/>
              </a:solidFill>
              <a:latin typeface="Calibri"/>
              <a:cs typeface="Calibri"/>
            </a:rPr>
            <a:t>feature </a:t>
          </a:r>
          <a:r>
            <a:rPr lang="en-US" b="1" err="1">
              <a:solidFill>
                <a:srgbClr val="444444"/>
              </a:solidFill>
              <a:latin typeface="Calibri"/>
              <a:cs typeface="Calibri"/>
            </a:rPr>
            <a:t>temporali</a:t>
          </a:r>
          <a:r>
            <a:rPr lang="en-US" b="1">
              <a:solidFill>
                <a:srgbClr val="444444"/>
              </a:solidFill>
              <a:latin typeface="Calibri"/>
              <a:cs typeface="Calibri"/>
            </a:rPr>
            <a:t> </a:t>
          </a:r>
          <a:r>
            <a:rPr lang="en-US" b="1" err="1">
              <a:solidFill>
                <a:srgbClr val="444444"/>
              </a:solidFill>
              <a:latin typeface="Calibri"/>
              <a:cs typeface="Calibri"/>
            </a:rPr>
            <a:t>numeriche</a:t>
          </a:r>
          <a:endParaRPr lang="en-US" b="1">
            <a:solidFill>
              <a:srgbClr val="444444"/>
            </a:solidFill>
            <a:latin typeface="Calibri"/>
            <a:cs typeface="Calibri"/>
          </a:endParaRPr>
        </a:p>
      </dgm:t>
    </dgm:pt>
    <dgm:pt modelId="{B227DCF7-9AA8-454C-97C4-F9B8C3AF92E8}" type="parTrans" cxnId="{36DCB145-C201-CC4D-A183-7469928FBB4A}">
      <dgm:prSet/>
      <dgm:spPr/>
      <dgm:t>
        <a:bodyPr/>
        <a:lstStyle/>
        <a:p>
          <a:endParaRPr lang="it-IT"/>
        </a:p>
      </dgm:t>
    </dgm:pt>
    <dgm:pt modelId="{7AA75382-02D0-4400-82E3-667A0E0C3DE8}" type="sibTrans" cxnId="{36DCB145-C201-CC4D-A183-7469928FBB4A}">
      <dgm:prSet/>
      <dgm:spPr/>
      <dgm:t>
        <a:bodyPr/>
        <a:lstStyle/>
        <a:p>
          <a:endParaRPr lang="it-IT"/>
        </a:p>
      </dgm:t>
    </dgm:pt>
    <dgm:pt modelId="{26701F71-30B0-43B9-899C-508DA4B50A0A}">
      <dgm:prSet phldr="0"/>
      <dgm:spPr/>
      <dgm:t>
        <a:bodyPr/>
        <a:lstStyle/>
        <a:p>
          <a:r>
            <a:rPr lang="it-IT">
              <a:solidFill>
                <a:srgbClr val="444444"/>
              </a:solidFill>
              <a:latin typeface="Calibri"/>
              <a:cs typeface="Calibri"/>
            </a:rPr>
            <a:t>Creazione feature variabile </a:t>
          </a:r>
          <a:r>
            <a:rPr lang="it-IT" b="1">
              <a:solidFill>
                <a:srgbClr val="444444"/>
              </a:solidFill>
              <a:latin typeface="Calibri"/>
              <a:cs typeface="Calibri"/>
            </a:rPr>
            <a:t>incremento</a:t>
          </a:r>
        </a:p>
      </dgm:t>
    </dgm:pt>
    <dgm:pt modelId="{CA9965A4-8A1A-44B9-A45F-7FCB778E2ADB}" type="parTrans" cxnId="{07EAA8F8-3BC5-9642-9DD0-53363B596E71}">
      <dgm:prSet/>
      <dgm:spPr/>
      <dgm:t>
        <a:bodyPr/>
        <a:lstStyle/>
        <a:p>
          <a:endParaRPr lang="it-IT"/>
        </a:p>
      </dgm:t>
    </dgm:pt>
    <dgm:pt modelId="{7824D21C-99CF-4478-BF15-BFA2FDEC7CC3}" type="sibTrans" cxnId="{07EAA8F8-3BC5-9642-9DD0-53363B596E71}">
      <dgm:prSet/>
      <dgm:spPr/>
      <dgm:t>
        <a:bodyPr/>
        <a:lstStyle/>
        <a:p>
          <a:endParaRPr lang="it-IT"/>
        </a:p>
      </dgm:t>
    </dgm:pt>
    <dgm:pt modelId="{4DAB0292-8FED-41F6-BF56-72363D5119E9}">
      <dgm:prSet phldr="0"/>
      <dgm:spPr/>
      <dgm:t>
        <a:bodyPr/>
        <a:lstStyle/>
        <a:p>
          <a:r>
            <a:rPr lang="en-US" err="1">
              <a:solidFill>
                <a:srgbClr val="444444"/>
              </a:solidFill>
              <a:latin typeface="Calibri"/>
              <a:cs typeface="Calibri"/>
            </a:rPr>
            <a:t>Creazione</a:t>
          </a:r>
          <a:r>
            <a:rPr lang="en-US">
              <a:solidFill>
                <a:srgbClr val="444444"/>
              </a:solidFill>
              <a:latin typeface="Calibri"/>
              <a:cs typeface="Calibri"/>
            </a:rPr>
            <a:t> di feature di </a:t>
          </a:r>
          <a:r>
            <a:rPr lang="en-US" b="1">
              <a:solidFill>
                <a:srgbClr val="444444"/>
              </a:solidFill>
              <a:latin typeface="Calibri"/>
              <a:cs typeface="Calibri"/>
            </a:rPr>
            <a:t>coordinate </a:t>
          </a:r>
          <a:r>
            <a:rPr lang="en-US" b="1" err="1">
              <a:solidFill>
                <a:srgbClr val="444444"/>
              </a:solidFill>
              <a:latin typeface="Calibri"/>
              <a:cs typeface="Calibri"/>
            </a:rPr>
            <a:t>geografiche</a:t>
          </a:r>
          <a:endParaRPr lang="en-US" b="1">
            <a:solidFill>
              <a:srgbClr val="444444"/>
            </a:solidFill>
            <a:latin typeface="Calibri"/>
            <a:cs typeface="Calibri"/>
          </a:endParaRPr>
        </a:p>
      </dgm:t>
    </dgm:pt>
    <dgm:pt modelId="{9EA2E12D-36F3-43F4-AFA8-512143008BE4}" type="parTrans" cxnId="{9725D149-8B76-C54F-9C1E-5EE223861154}">
      <dgm:prSet/>
      <dgm:spPr/>
      <dgm:t>
        <a:bodyPr/>
        <a:lstStyle/>
        <a:p>
          <a:endParaRPr lang="it-IT"/>
        </a:p>
      </dgm:t>
    </dgm:pt>
    <dgm:pt modelId="{D01BDADE-685B-4470-A360-84F0DC18CF2B}" type="sibTrans" cxnId="{9725D149-8B76-C54F-9C1E-5EE223861154}">
      <dgm:prSet/>
      <dgm:spPr/>
      <dgm:t>
        <a:bodyPr/>
        <a:lstStyle/>
        <a:p>
          <a:endParaRPr lang="it-IT"/>
        </a:p>
      </dgm:t>
    </dgm:pt>
    <dgm:pt modelId="{E476970C-92F1-4823-932B-D408ADA33C39}">
      <dgm:prSet phldr="0"/>
      <dgm:spPr/>
      <dgm:t>
        <a:bodyPr/>
        <a:lstStyle/>
        <a:p>
          <a:endParaRPr lang="it-IT">
            <a:latin typeface="Arial Nova Light" panose="020F0302020204030204"/>
          </a:endParaRPr>
        </a:p>
      </dgm:t>
    </dgm:pt>
    <dgm:pt modelId="{B09B4D77-91C3-49BB-964C-6E856FB4E5E9}" type="parTrans" cxnId="{5E6F8A5C-5705-4724-8CBC-D29630556D81}">
      <dgm:prSet/>
      <dgm:spPr/>
    </dgm:pt>
    <dgm:pt modelId="{82BB6DB9-32C0-41F4-858A-B689D0822A65}" type="sibTrans" cxnId="{5E6F8A5C-5705-4724-8CBC-D29630556D81}">
      <dgm:prSet/>
      <dgm:spPr/>
      <dgm:t>
        <a:bodyPr/>
        <a:lstStyle/>
        <a:p>
          <a:endParaRPr lang="it-IT"/>
        </a:p>
      </dgm:t>
    </dgm:pt>
    <dgm:pt modelId="{E42E577E-8875-4593-8015-57DB7AB02DA5}">
      <dgm:prSet phldr="0"/>
      <dgm:spPr/>
      <dgm:t>
        <a:bodyPr/>
        <a:lstStyle/>
        <a:p>
          <a:endParaRPr lang="it-IT">
            <a:latin typeface="Arial Nova Light" panose="020F0302020204030204"/>
          </a:endParaRPr>
        </a:p>
      </dgm:t>
    </dgm:pt>
    <dgm:pt modelId="{7BB28B8F-FB40-49D5-B650-CB545E1CE278}" type="parTrans" cxnId="{497D8657-8857-4191-A5A2-339AB86D215C}">
      <dgm:prSet/>
      <dgm:spPr/>
    </dgm:pt>
    <dgm:pt modelId="{D1293FCE-9664-4010-910C-87EB2B951864}" type="sibTrans" cxnId="{497D8657-8857-4191-A5A2-339AB86D215C}">
      <dgm:prSet/>
      <dgm:spPr/>
      <dgm:t>
        <a:bodyPr/>
        <a:lstStyle/>
        <a:p>
          <a:endParaRPr lang="it-IT"/>
        </a:p>
      </dgm:t>
    </dgm:pt>
    <dgm:pt modelId="{5C897611-E7D6-4427-877B-B0D2244DDCAB}">
      <dgm:prSet phldr="0"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2115469-BD2A-4524-8928-C0E8ACA9F66B}" type="parTrans" cxnId="{7D2B070F-59FF-47D9-8D11-0E79DFBDC99B}">
      <dgm:prSet/>
      <dgm:spPr/>
    </dgm:pt>
    <dgm:pt modelId="{4458891E-C45F-40F8-8D78-9B440FAA1008}" type="sibTrans" cxnId="{7D2B070F-59FF-47D9-8D11-0E79DFBDC99B}">
      <dgm:prSet/>
      <dgm:spPr/>
      <dgm:t>
        <a:bodyPr/>
        <a:lstStyle/>
        <a:p>
          <a:endParaRPr lang="it-IT"/>
        </a:p>
      </dgm:t>
    </dgm:pt>
    <dgm:pt modelId="{4416D4FD-F3D8-4DDB-A8A0-35CE8F6D7239}">
      <dgm:prSet phldr="0"/>
      <dgm:spPr/>
      <dgm:t>
        <a:bodyPr/>
        <a:lstStyle/>
        <a:p>
          <a:endParaRPr lang="it-IT">
            <a:latin typeface="Calibri"/>
            <a:cs typeface="Calibri"/>
          </a:endParaRPr>
        </a:p>
      </dgm:t>
    </dgm:pt>
    <dgm:pt modelId="{1D48A454-53AD-4177-86C0-6EED53451BB8}" type="parTrans" cxnId="{FCD7BE9E-AF00-4E45-A87F-A1E1EB010B73}">
      <dgm:prSet/>
      <dgm:spPr/>
    </dgm:pt>
    <dgm:pt modelId="{5A8569ED-12C7-4D62-8B8E-7D54C90AF507}" type="sibTrans" cxnId="{FCD7BE9E-AF00-4E45-A87F-A1E1EB010B73}">
      <dgm:prSet/>
      <dgm:spPr/>
      <dgm:t>
        <a:bodyPr/>
        <a:lstStyle/>
        <a:p>
          <a:endParaRPr lang="it-IT"/>
        </a:p>
      </dgm:t>
    </dgm:pt>
    <dgm:pt modelId="{483A3386-1C83-0649-A9F7-9CA66CF05A44}" type="pres">
      <dgm:prSet presAssocID="{FA315231-CA71-EC41-9CED-AE1A6CE8EF75}" presName="Name0" presStyleCnt="0">
        <dgm:presLayoutVars>
          <dgm:dir/>
          <dgm:resizeHandles val="exact"/>
        </dgm:presLayoutVars>
      </dgm:prSet>
      <dgm:spPr/>
    </dgm:pt>
    <dgm:pt modelId="{51FB8D60-C153-8D4A-ACA4-7023DE14FF5C}" type="pres">
      <dgm:prSet presAssocID="{9E62329D-C039-AE4E-9461-E2353A518EF6}" presName="composite" presStyleCnt="0"/>
      <dgm:spPr/>
    </dgm:pt>
    <dgm:pt modelId="{194DAA0F-D3A5-314E-9A98-6879897B9E5E}" type="pres">
      <dgm:prSet presAssocID="{9E62329D-C039-AE4E-9461-E2353A518EF6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C27587-980B-5E43-9556-09E94BEFA775}" type="pres">
      <dgm:prSet presAssocID="{9E62329D-C039-AE4E-9461-E2353A518EF6}" presName="txNode" presStyleLbl="node1" presStyleIdx="0" presStyleCnt="4">
        <dgm:presLayoutVars>
          <dgm:bulletEnabled val="1"/>
        </dgm:presLayoutVars>
      </dgm:prSet>
      <dgm:spPr/>
    </dgm:pt>
    <dgm:pt modelId="{99313C6C-1803-C941-927A-12CD44897DFC}" type="pres">
      <dgm:prSet presAssocID="{DC119DA7-D395-F443-B6EC-F93AE64219DE}" presName="sibTrans" presStyleLbl="sibTrans2D1" presStyleIdx="0" presStyleCnt="3"/>
      <dgm:spPr/>
    </dgm:pt>
    <dgm:pt modelId="{3B390A73-927B-AD4C-A1F1-08061F1DFF1D}" type="pres">
      <dgm:prSet presAssocID="{DC119DA7-D395-F443-B6EC-F93AE64219DE}" presName="connTx" presStyleLbl="sibTrans2D1" presStyleIdx="0" presStyleCnt="3"/>
      <dgm:spPr/>
    </dgm:pt>
    <dgm:pt modelId="{63A4C7EE-7722-244D-97F6-16EFB6015972}" type="pres">
      <dgm:prSet presAssocID="{06A85B25-3FDA-7A40-B530-06F0176F7229}" presName="composite" presStyleCnt="0"/>
      <dgm:spPr/>
    </dgm:pt>
    <dgm:pt modelId="{19EB9641-1411-A642-BA87-F4F30FBB25F6}" type="pres">
      <dgm:prSet presAssocID="{06A85B25-3FDA-7A40-B530-06F0176F7229}" presName="imagSh" presStyleLbl="b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498A8BC-D125-EB47-BC09-1E6F1F8238DB}" type="pres">
      <dgm:prSet presAssocID="{06A85B25-3FDA-7A40-B530-06F0176F7229}" presName="txNode" presStyleLbl="node1" presStyleIdx="1" presStyleCnt="4">
        <dgm:presLayoutVars>
          <dgm:bulletEnabled val="1"/>
        </dgm:presLayoutVars>
      </dgm:prSet>
      <dgm:spPr/>
    </dgm:pt>
    <dgm:pt modelId="{13541905-EAEA-402C-A238-BDBD8FBE7B52}" type="pres">
      <dgm:prSet presAssocID="{D1D0FEDB-430E-084D-A4ED-687C18CF66FF}" presName="sibTrans" presStyleLbl="sibTrans2D1" presStyleIdx="1" presStyleCnt="3"/>
      <dgm:spPr/>
    </dgm:pt>
    <dgm:pt modelId="{AE93DBFF-2E9A-4FD4-94BE-11674C1D4AE8}" type="pres">
      <dgm:prSet presAssocID="{D1D0FEDB-430E-084D-A4ED-687C18CF66FF}" presName="connTx" presStyleLbl="sibTrans2D1" presStyleIdx="1" presStyleCnt="3"/>
      <dgm:spPr/>
    </dgm:pt>
    <dgm:pt modelId="{5E553DF3-AB63-4D0D-B403-16B74E92410A}" type="pres">
      <dgm:prSet presAssocID="{8BF2FD7E-C9F6-4AE9-B2AB-7905693DB9BC}" presName="composite" presStyleCnt="0"/>
      <dgm:spPr/>
    </dgm:pt>
    <dgm:pt modelId="{E6690ED4-F22C-4196-B474-2EC96419B153}" type="pres">
      <dgm:prSet presAssocID="{8BF2FD7E-C9F6-4AE9-B2AB-7905693DB9BC}" presName="imagSh" presStyleLbl="b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BD51435-5714-46F9-A371-14DAE6B534E6}" type="pres">
      <dgm:prSet presAssocID="{8BF2FD7E-C9F6-4AE9-B2AB-7905693DB9BC}" presName="txNode" presStyleLbl="node1" presStyleIdx="2" presStyleCnt="4">
        <dgm:presLayoutVars>
          <dgm:bulletEnabled val="1"/>
        </dgm:presLayoutVars>
      </dgm:prSet>
      <dgm:spPr/>
    </dgm:pt>
    <dgm:pt modelId="{C5E7606E-5605-4E55-808A-D62DA62ED557}" type="pres">
      <dgm:prSet presAssocID="{341DA35E-1F1E-44F2-8C83-135DFEF93642}" presName="sibTrans" presStyleLbl="sibTrans2D1" presStyleIdx="2" presStyleCnt="3"/>
      <dgm:spPr/>
    </dgm:pt>
    <dgm:pt modelId="{DA18EBF5-95FE-4540-AE44-E6356CEBB364}" type="pres">
      <dgm:prSet presAssocID="{341DA35E-1F1E-44F2-8C83-135DFEF93642}" presName="connTx" presStyleLbl="sibTrans2D1" presStyleIdx="2" presStyleCnt="3"/>
      <dgm:spPr/>
    </dgm:pt>
    <dgm:pt modelId="{D227D665-CD84-4119-B94D-A272174A88E0}" type="pres">
      <dgm:prSet presAssocID="{9414948F-B538-A64A-A4BA-9F9E103E60AA}" presName="composite" presStyleCnt="0"/>
      <dgm:spPr/>
    </dgm:pt>
    <dgm:pt modelId="{63ABF64C-D872-4C02-8291-1265264E5090}" type="pres">
      <dgm:prSet presAssocID="{9414948F-B538-A64A-A4BA-9F9E103E60AA}" presName="imagSh" presStyleLbl="b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3CCD37DE-8E6F-4D77-BE35-6CB41390FD06}" type="pres">
      <dgm:prSet presAssocID="{9414948F-B538-A64A-A4BA-9F9E103E60AA}" presName="txNode" presStyleLbl="node1" presStyleIdx="3" presStyleCnt="4">
        <dgm:presLayoutVars>
          <dgm:bulletEnabled val="1"/>
        </dgm:presLayoutVars>
      </dgm:prSet>
      <dgm:spPr/>
    </dgm:pt>
  </dgm:ptLst>
  <dgm:cxnLst>
    <dgm:cxn modelId="{7D2B070F-59FF-47D9-8D11-0E79DFBDC99B}" srcId="{8BF2FD7E-C9F6-4AE9-B2AB-7905693DB9BC}" destId="{5C897611-E7D6-4427-877B-B0D2244DDCAB}" srcOrd="1" destOrd="0" parTransId="{22115469-BD2A-4524-8928-C0E8ACA9F66B}" sibTransId="{4458891E-C45F-40F8-8D78-9B440FAA1008}"/>
    <dgm:cxn modelId="{4A5B3E16-2100-4304-A36E-121124F91F01}" type="presOf" srcId="{4416D4FD-F3D8-4DDB-A8A0-35CE8F6D7239}" destId="{3BD51435-5714-46F9-A371-14DAE6B534E6}" srcOrd="0" destOrd="4" presId="urn:microsoft.com/office/officeart/2005/8/layout/hProcess10"/>
    <dgm:cxn modelId="{46135C1A-9388-4AF8-B86C-9DE74EBB18A4}" type="presOf" srcId="{D1D0FEDB-430E-084D-A4ED-687C18CF66FF}" destId="{13541905-EAEA-402C-A238-BDBD8FBE7B52}" srcOrd="0" destOrd="0" presId="urn:microsoft.com/office/officeart/2005/8/layout/hProcess10"/>
    <dgm:cxn modelId="{0EB98522-5605-4AF3-A927-66B2B7718F65}" type="presOf" srcId="{9E62329D-C039-AE4E-9461-E2353A518EF6}" destId="{F5C27587-980B-5E43-9556-09E94BEFA775}" srcOrd="0" destOrd="0" presId="urn:microsoft.com/office/officeart/2005/8/layout/hProcess10"/>
    <dgm:cxn modelId="{62A04128-A69F-4C83-B34E-3DD17EB0020F}" type="presOf" srcId="{E2EB6696-777E-A748-80C9-82EDA3DAE4BB}" destId="{F5C27587-980B-5E43-9556-09E94BEFA775}" srcOrd="0" destOrd="3" presId="urn:microsoft.com/office/officeart/2005/8/layout/hProcess10"/>
    <dgm:cxn modelId="{8D5C5228-C2F8-4C5B-8F91-F7E3B3CCDED3}" type="presOf" srcId="{06A85B25-3FDA-7A40-B530-06F0176F7229}" destId="{A498A8BC-D125-EB47-BC09-1E6F1F8238DB}" srcOrd="0" destOrd="0" presId="urn:microsoft.com/office/officeart/2005/8/layout/hProcess10"/>
    <dgm:cxn modelId="{F689B52A-452A-41C6-B4D7-F4495CBA2689}" type="presOf" srcId="{341DA35E-1F1E-44F2-8C83-135DFEF93642}" destId="{DA18EBF5-95FE-4540-AE44-E6356CEBB364}" srcOrd="1" destOrd="0" presId="urn:microsoft.com/office/officeart/2005/8/layout/hProcess10"/>
    <dgm:cxn modelId="{3EAC3F2C-5C2C-468E-8E25-E3F751642524}" type="presOf" srcId="{62888B6E-EFD1-4FB8-BDDC-647F3EAA25B3}" destId="{3CCD37DE-8E6F-4D77-BE35-6CB41390FD06}" srcOrd="0" destOrd="2" presId="urn:microsoft.com/office/officeart/2005/8/layout/hProcess10"/>
    <dgm:cxn modelId="{34F2932E-6B6F-B34C-AA6C-742A8EEBEAC3}" srcId="{9E62329D-C039-AE4E-9461-E2353A518EF6}" destId="{E2EB6696-777E-A748-80C9-82EDA3DAE4BB}" srcOrd="2" destOrd="0" parTransId="{B2811B4D-2CEF-2B44-A2D6-0B64BFE39D81}" sibTransId="{C1EE409E-E581-BF48-B388-7958F109939B}"/>
    <dgm:cxn modelId="{30DC9F35-710F-42A7-90AE-F9420B6D911E}" type="presOf" srcId="{341DA35E-1F1E-44F2-8C83-135DFEF93642}" destId="{C5E7606E-5605-4E55-808A-D62DA62ED557}" srcOrd="0" destOrd="0" presId="urn:microsoft.com/office/officeart/2005/8/layout/hProcess10"/>
    <dgm:cxn modelId="{D77FEC36-3C7E-41F0-BEAC-D25B65EDA276}" type="presOf" srcId="{9B52FCCC-2206-471D-8EAE-1A270EC659FE}" destId="{3BD51435-5714-46F9-A371-14DAE6B534E6}" srcOrd="0" destOrd="1" presId="urn:microsoft.com/office/officeart/2005/8/layout/hProcess10"/>
    <dgm:cxn modelId="{C391403A-1699-46FB-A56A-0C27F14F2D09}" type="presOf" srcId="{89BAD409-7552-41BC-844D-9381B6242250}" destId="{3CCD37DE-8E6F-4D77-BE35-6CB41390FD06}" srcOrd="0" destOrd="1" presId="urn:microsoft.com/office/officeart/2005/8/layout/hProcess10"/>
    <dgm:cxn modelId="{5E6F8A5C-5705-4724-8CBC-D29630556D81}" srcId="{9E62329D-C039-AE4E-9461-E2353A518EF6}" destId="{E476970C-92F1-4823-932B-D408ADA33C39}" srcOrd="1" destOrd="0" parTransId="{B09B4D77-91C3-49BB-964C-6E856FB4E5E9}" sibTransId="{82BB6DB9-32C0-41F4-858A-B689D0822A65}"/>
    <dgm:cxn modelId="{36DCB145-C201-CC4D-A183-7469928FBB4A}" srcId="{8BF2FD7E-C9F6-4AE9-B2AB-7905693DB9BC}" destId="{9B52FCCC-2206-471D-8EAE-1A270EC659FE}" srcOrd="0" destOrd="0" parTransId="{B227DCF7-9AA8-454C-97C4-F9B8C3AF92E8}" sibTransId="{7AA75382-02D0-4400-82E3-667A0E0C3DE8}"/>
    <dgm:cxn modelId="{3AC52846-7F81-4AED-BC16-CE7F918AFD06}" type="presOf" srcId="{8BF2FD7E-C9F6-4AE9-B2AB-7905693DB9BC}" destId="{3BD51435-5714-46F9-A371-14DAE6B534E6}" srcOrd="0" destOrd="0" presId="urn:microsoft.com/office/officeart/2005/8/layout/hProcess10"/>
    <dgm:cxn modelId="{CDB30D68-DAB2-4A84-BD10-12CA5F7110A5}" type="presOf" srcId="{E476970C-92F1-4823-932B-D408ADA33C39}" destId="{F5C27587-980B-5E43-9556-09E94BEFA775}" srcOrd="0" destOrd="2" presId="urn:microsoft.com/office/officeart/2005/8/layout/hProcess10"/>
    <dgm:cxn modelId="{9725D149-8B76-C54F-9C1E-5EE223861154}" srcId="{8BF2FD7E-C9F6-4AE9-B2AB-7905693DB9BC}" destId="{4DAB0292-8FED-41F6-BF56-72363D5119E9}" srcOrd="4" destOrd="0" parTransId="{9EA2E12D-36F3-43F4-AFA8-512143008BE4}" sibTransId="{D01BDADE-685B-4470-A360-84F0DC18CF2B}"/>
    <dgm:cxn modelId="{393A6777-8875-46FD-8BD8-1D68A28963E6}" type="presOf" srcId="{E4BEFBAD-7783-4D46-86F1-881DC6775D1F}" destId="{F5C27587-980B-5E43-9556-09E94BEFA775}" srcOrd="0" destOrd="1" presId="urn:microsoft.com/office/officeart/2005/8/layout/hProcess10"/>
    <dgm:cxn modelId="{497D8657-8857-4191-A5A2-339AB86D215C}" srcId="{9E62329D-C039-AE4E-9461-E2353A518EF6}" destId="{E42E577E-8875-4593-8015-57DB7AB02DA5}" srcOrd="3" destOrd="0" parTransId="{7BB28B8F-FB40-49D5-B650-CB545E1CE278}" sibTransId="{D1293FCE-9664-4010-910C-87EB2B951864}"/>
    <dgm:cxn modelId="{557D405A-A5AF-4F12-B7D7-CEE13826E269}" type="presOf" srcId="{26701F71-30B0-43B9-899C-508DA4B50A0A}" destId="{3BD51435-5714-46F9-A371-14DAE6B534E6}" srcOrd="0" destOrd="3" presId="urn:microsoft.com/office/officeart/2005/8/layout/hProcess10"/>
    <dgm:cxn modelId="{AADB3F90-E6CC-1749-94B3-7E8ED42BE870}" srcId="{FA315231-CA71-EC41-9CED-AE1A6CE8EF75}" destId="{9414948F-B538-A64A-A4BA-9F9E103E60AA}" srcOrd="3" destOrd="0" parTransId="{9F88D180-1474-6A48-933C-FCCF0B69DFF4}" sibTransId="{B05F792E-EE10-4141-8217-4605117D593E}"/>
    <dgm:cxn modelId="{FCD7BE9E-AF00-4E45-A87F-A1E1EB010B73}" srcId="{8BF2FD7E-C9F6-4AE9-B2AB-7905693DB9BC}" destId="{4416D4FD-F3D8-4DDB-A8A0-35CE8F6D7239}" srcOrd="3" destOrd="0" parTransId="{1D48A454-53AD-4177-86C0-6EED53451BB8}" sibTransId="{5A8569ED-12C7-4D62-8B8E-7D54C90AF507}"/>
    <dgm:cxn modelId="{94CDA8A2-D26D-4543-83CD-505E9B64B3F3}" type="presOf" srcId="{E42E577E-8875-4593-8015-57DB7AB02DA5}" destId="{F5C27587-980B-5E43-9556-09E94BEFA775}" srcOrd="0" destOrd="4" presId="urn:microsoft.com/office/officeart/2005/8/layout/hProcess10"/>
    <dgm:cxn modelId="{E3E60DB1-C81F-480A-B376-4BD11B660B1D}" type="presOf" srcId="{4DAB0292-8FED-41F6-BF56-72363D5119E9}" destId="{3BD51435-5714-46F9-A371-14DAE6B534E6}" srcOrd="0" destOrd="5" presId="urn:microsoft.com/office/officeart/2005/8/layout/hProcess10"/>
    <dgm:cxn modelId="{768BAFB4-F884-2742-9C75-79EFB6A111CA}" srcId="{9E62329D-C039-AE4E-9461-E2353A518EF6}" destId="{E4BEFBAD-7783-4D46-86F1-881DC6775D1F}" srcOrd="0" destOrd="0" parTransId="{653B045E-0FD3-274C-983D-30F7B6F81917}" sibTransId="{427A1D00-E482-2141-A89A-51D17F1D01BC}"/>
    <dgm:cxn modelId="{448375BB-737B-1F4C-A8F9-C768C1954606}" srcId="{9E62329D-C039-AE4E-9461-E2353A518EF6}" destId="{D4AB1792-F001-434A-9C71-C04309D0D561}" srcOrd="4" destOrd="0" parTransId="{A18A5705-F71F-D344-B7AC-CBCD5EA43A8F}" sibTransId="{07CDDA8D-445C-8344-8453-20FAA1F60C56}"/>
    <dgm:cxn modelId="{253037BD-98DF-47D4-871D-36ACED5D84CA}" type="presOf" srcId="{D4AB1792-F001-434A-9C71-C04309D0D561}" destId="{F5C27587-980B-5E43-9556-09E94BEFA775}" srcOrd="0" destOrd="5" presId="urn:microsoft.com/office/officeart/2005/8/layout/hProcess10"/>
    <dgm:cxn modelId="{13A66AC0-983C-451C-8DC0-36082DD7FF51}" type="presOf" srcId="{9414948F-B538-A64A-A4BA-9F9E103E60AA}" destId="{3CCD37DE-8E6F-4D77-BE35-6CB41390FD06}" srcOrd="0" destOrd="0" presId="urn:microsoft.com/office/officeart/2005/8/layout/hProcess10"/>
    <dgm:cxn modelId="{C3BB7DC2-4127-004D-B247-C68C8CE75C60}" srcId="{FA315231-CA71-EC41-9CED-AE1A6CE8EF75}" destId="{9E62329D-C039-AE4E-9461-E2353A518EF6}" srcOrd="0" destOrd="0" parTransId="{1BE15E46-0014-C244-8F8A-D5A76F893D02}" sibTransId="{DC119DA7-D395-F443-B6EC-F93AE64219DE}"/>
    <dgm:cxn modelId="{306AE7DB-E78F-1443-8FE9-6D776D09030E}" srcId="{FA315231-CA71-EC41-9CED-AE1A6CE8EF75}" destId="{06A85B25-3FDA-7A40-B530-06F0176F7229}" srcOrd="1" destOrd="0" parTransId="{39A78E1B-FD91-624B-8723-006A147FB0A4}" sibTransId="{D1D0FEDB-430E-084D-A4ED-687C18CF66FF}"/>
    <dgm:cxn modelId="{8AC85BDF-164B-2A47-AACA-741D26265D04}" srcId="{FA315231-CA71-EC41-9CED-AE1A6CE8EF75}" destId="{8BF2FD7E-C9F6-4AE9-B2AB-7905693DB9BC}" srcOrd="2" destOrd="0" parTransId="{F0F42D78-DA64-48AC-98AB-6A59D6EEDD56}" sibTransId="{341DA35E-1F1E-44F2-8C83-135DFEF93642}"/>
    <dgm:cxn modelId="{ABD1F6E2-5934-4C94-9851-997080CCAC07}" srcId="{9414948F-B538-A64A-A4BA-9F9E103E60AA}" destId="{89BAD409-7552-41BC-844D-9381B6242250}" srcOrd="0" destOrd="0" parTransId="{C49C295D-7C14-446A-8080-C60056B332E3}" sibTransId="{5C575FE8-5A76-4BC3-9756-564CA71B544C}"/>
    <dgm:cxn modelId="{694BD0E4-5FBA-4273-8EA9-C1A6794137C6}" type="presOf" srcId="{DC119DA7-D395-F443-B6EC-F93AE64219DE}" destId="{99313C6C-1803-C941-927A-12CD44897DFC}" srcOrd="0" destOrd="0" presId="urn:microsoft.com/office/officeart/2005/8/layout/hProcess10"/>
    <dgm:cxn modelId="{8BD278EB-CDDD-4D65-A355-C7F0B21C3FAE}" type="presOf" srcId="{5C897611-E7D6-4427-877B-B0D2244DDCAB}" destId="{3BD51435-5714-46F9-A371-14DAE6B534E6}" srcOrd="0" destOrd="2" presId="urn:microsoft.com/office/officeart/2005/8/layout/hProcess10"/>
    <dgm:cxn modelId="{8DB6B9F2-F20A-41E5-9ACD-1609A61D3E45}" type="presOf" srcId="{D1D0FEDB-430E-084D-A4ED-687C18CF66FF}" destId="{AE93DBFF-2E9A-4FD4-94BE-11674C1D4AE8}" srcOrd="1" destOrd="0" presId="urn:microsoft.com/office/officeart/2005/8/layout/hProcess10"/>
    <dgm:cxn modelId="{BE0A14F6-F10A-964C-A5AB-1F40D86EB94D}" type="presOf" srcId="{FA315231-CA71-EC41-9CED-AE1A6CE8EF75}" destId="{483A3386-1C83-0649-A9F7-9CA66CF05A44}" srcOrd="0" destOrd="0" presId="urn:microsoft.com/office/officeart/2005/8/layout/hProcess10"/>
    <dgm:cxn modelId="{8C84DBF6-1E96-4589-95F7-018183ABDEE1}" type="presOf" srcId="{DC119DA7-D395-F443-B6EC-F93AE64219DE}" destId="{3B390A73-927B-AD4C-A1F1-08061F1DFF1D}" srcOrd="1" destOrd="0" presId="urn:microsoft.com/office/officeart/2005/8/layout/hProcess10"/>
    <dgm:cxn modelId="{07EAA8F8-3BC5-9642-9DD0-53363B596E71}" srcId="{8BF2FD7E-C9F6-4AE9-B2AB-7905693DB9BC}" destId="{26701F71-30B0-43B9-899C-508DA4B50A0A}" srcOrd="2" destOrd="0" parTransId="{CA9965A4-8A1A-44B9-A45F-7FCB778E2ADB}" sibTransId="{7824D21C-99CF-4478-BF15-BFA2FDEC7CC3}"/>
    <dgm:cxn modelId="{AFDFE9F8-3995-4171-B59F-1442B9FA049E}" srcId="{9414948F-B538-A64A-A4BA-9F9E103E60AA}" destId="{62888B6E-EFD1-4FB8-BDDC-647F3EAA25B3}" srcOrd="1" destOrd="0" parTransId="{B39C0C94-4025-44A0-AC57-765388022649}" sibTransId="{8658396D-F421-4550-B05D-CC8358DDC077}"/>
    <dgm:cxn modelId="{6BC04062-E54C-4682-987C-020CDF3F2C4D}" type="presParOf" srcId="{483A3386-1C83-0649-A9F7-9CA66CF05A44}" destId="{51FB8D60-C153-8D4A-ACA4-7023DE14FF5C}" srcOrd="0" destOrd="0" presId="urn:microsoft.com/office/officeart/2005/8/layout/hProcess10"/>
    <dgm:cxn modelId="{26613FDE-D4FF-4692-B91B-121E4746EF89}" type="presParOf" srcId="{51FB8D60-C153-8D4A-ACA4-7023DE14FF5C}" destId="{194DAA0F-D3A5-314E-9A98-6879897B9E5E}" srcOrd="0" destOrd="0" presId="urn:microsoft.com/office/officeart/2005/8/layout/hProcess10"/>
    <dgm:cxn modelId="{6CF16B78-09AE-4ED8-AC27-4B839CB0C16D}" type="presParOf" srcId="{51FB8D60-C153-8D4A-ACA4-7023DE14FF5C}" destId="{F5C27587-980B-5E43-9556-09E94BEFA775}" srcOrd="1" destOrd="0" presId="urn:microsoft.com/office/officeart/2005/8/layout/hProcess10"/>
    <dgm:cxn modelId="{E4263424-E7A8-44C9-8811-C31FADB703C0}" type="presParOf" srcId="{483A3386-1C83-0649-A9F7-9CA66CF05A44}" destId="{99313C6C-1803-C941-927A-12CD44897DFC}" srcOrd="1" destOrd="0" presId="urn:microsoft.com/office/officeart/2005/8/layout/hProcess10"/>
    <dgm:cxn modelId="{CFC13B42-1D0A-4E9A-9B9F-B3E8CB79460F}" type="presParOf" srcId="{99313C6C-1803-C941-927A-12CD44897DFC}" destId="{3B390A73-927B-AD4C-A1F1-08061F1DFF1D}" srcOrd="0" destOrd="0" presId="urn:microsoft.com/office/officeart/2005/8/layout/hProcess10"/>
    <dgm:cxn modelId="{3CC3516D-64AF-44C6-BFF8-C9D413AAD1FB}" type="presParOf" srcId="{483A3386-1C83-0649-A9F7-9CA66CF05A44}" destId="{63A4C7EE-7722-244D-97F6-16EFB6015972}" srcOrd="2" destOrd="0" presId="urn:microsoft.com/office/officeart/2005/8/layout/hProcess10"/>
    <dgm:cxn modelId="{D771504A-649D-4EE0-9DAD-D9FB3C8D6B70}" type="presParOf" srcId="{63A4C7EE-7722-244D-97F6-16EFB6015972}" destId="{19EB9641-1411-A642-BA87-F4F30FBB25F6}" srcOrd="0" destOrd="0" presId="urn:microsoft.com/office/officeart/2005/8/layout/hProcess10"/>
    <dgm:cxn modelId="{D641D9EF-6CE9-4076-90EA-99F4087EE2CF}" type="presParOf" srcId="{63A4C7EE-7722-244D-97F6-16EFB6015972}" destId="{A498A8BC-D125-EB47-BC09-1E6F1F8238DB}" srcOrd="1" destOrd="0" presId="urn:microsoft.com/office/officeart/2005/8/layout/hProcess10"/>
    <dgm:cxn modelId="{52B17137-6040-4244-82CD-D61F05F8C0E8}" type="presParOf" srcId="{483A3386-1C83-0649-A9F7-9CA66CF05A44}" destId="{13541905-EAEA-402C-A238-BDBD8FBE7B52}" srcOrd="3" destOrd="0" presId="urn:microsoft.com/office/officeart/2005/8/layout/hProcess10"/>
    <dgm:cxn modelId="{09DEB475-E44B-4FE2-8583-502EF0B47860}" type="presParOf" srcId="{13541905-EAEA-402C-A238-BDBD8FBE7B52}" destId="{AE93DBFF-2E9A-4FD4-94BE-11674C1D4AE8}" srcOrd="0" destOrd="0" presId="urn:microsoft.com/office/officeart/2005/8/layout/hProcess10"/>
    <dgm:cxn modelId="{7476BAD8-0C51-4EC2-8FBB-00DD9919F968}" type="presParOf" srcId="{483A3386-1C83-0649-A9F7-9CA66CF05A44}" destId="{5E553DF3-AB63-4D0D-B403-16B74E92410A}" srcOrd="4" destOrd="0" presId="urn:microsoft.com/office/officeart/2005/8/layout/hProcess10"/>
    <dgm:cxn modelId="{7642D366-235F-47DE-A166-B3426C50905B}" type="presParOf" srcId="{5E553DF3-AB63-4D0D-B403-16B74E92410A}" destId="{E6690ED4-F22C-4196-B474-2EC96419B153}" srcOrd="0" destOrd="0" presId="urn:microsoft.com/office/officeart/2005/8/layout/hProcess10"/>
    <dgm:cxn modelId="{E9BFEB1B-95D9-45C2-B9FB-F13E3017B196}" type="presParOf" srcId="{5E553DF3-AB63-4D0D-B403-16B74E92410A}" destId="{3BD51435-5714-46F9-A371-14DAE6B534E6}" srcOrd="1" destOrd="0" presId="urn:microsoft.com/office/officeart/2005/8/layout/hProcess10"/>
    <dgm:cxn modelId="{D18040AC-CCA4-4ECF-AE9C-E4E4C93D849D}" type="presParOf" srcId="{483A3386-1C83-0649-A9F7-9CA66CF05A44}" destId="{C5E7606E-5605-4E55-808A-D62DA62ED557}" srcOrd="5" destOrd="0" presId="urn:microsoft.com/office/officeart/2005/8/layout/hProcess10"/>
    <dgm:cxn modelId="{7F8199DB-36A0-49AA-8750-6E1EAD9E7102}" type="presParOf" srcId="{C5E7606E-5605-4E55-808A-D62DA62ED557}" destId="{DA18EBF5-95FE-4540-AE44-E6356CEBB364}" srcOrd="0" destOrd="0" presId="urn:microsoft.com/office/officeart/2005/8/layout/hProcess10"/>
    <dgm:cxn modelId="{0B709BE0-4BB6-48DE-95A4-B72C0398863C}" type="presParOf" srcId="{483A3386-1C83-0649-A9F7-9CA66CF05A44}" destId="{D227D665-CD84-4119-B94D-A272174A88E0}" srcOrd="6" destOrd="0" presId="urn:microsoft.com/office/officeart/2005/8/layout/hProcess10"/>
    <dgm:cxn modelId="{472CDE5A-0006-497D-9B2E-BF7F1BD9549B}" type="presParOf" srcId="{D227D665-CD84-4119-B94D-A272174A88E0}" destId="{63ABF64C-D872-4C02-8291-1265264E5090}" srcOrd="0" destOrd="0" presId="urn:microsoft.com/office/officeart/2005/8/layout/hProcess10"/>
    <dgm:cxn modelId="{5634A330-48AD-4CC1-8578-65FE450C2FDA}" type="presParOf" srcId="{D227D665-CD84-4119-B94D-A272174A88E0}" destId="{3CCD37DE-8E6F-4D77-BE35-6CB41390FD0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AA0F-D3A5-314E-9A98-6879897B9E5E}">
      <dsp:nvSpPr>
        <dsp:cNvPr id="0" name=""/>
        <dsp:cNvSpPr/>
      </dsp:nvSpPr>
      <dsp:spPr>
        <a:xfrm>
          <a:off x="1433" y="576279"/>
          <a:ext cx="1865923" cy="18659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27587-980B-5E43-9556-09E94BEFA775}">
      <dsp:nvSpPr>
        <dsp:cNvPr id="0" name=""/>
        <dsp:cNvSpPr/>
      </dsp:nvSpPr>
      <dsp:spPr>
        <a:xfrm>
          <a:off x="305188" y="1695833"/>
          <a:ext cx="1865923" cy="18659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>
              <a:solidFill>
                <a:srgbClr val="C00000"/>
              </a:solidFill>
            </a:rPr>
            <a:t>Pulizia dati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/>
            <a:t>Gestione dati mancanti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100" kern="1200">
            <a:latin typeface="Arial Nova Light" panose="020F0302020204030204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>
              <a:latin typeface="Arial Nova Light" panose="020F0302020204030204"/>
            </a:rPr>
            <a:t>Check duplicati</a:t>
          </a:r>
          <a:endParaRPr lang="it-IT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100" kern="1200">
            <a:latin typeface="Arial Nova Light" panose="020F0302020204030204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/>
            <a:t>Eliminazione record incoerenti</a:t>
          </a:r>
        </a:p>
      </dsp:txBody>
      <dsp:txXfrm>
        <a:off x="359839" y="1750484"/>
        <a:ext cx="1756621" cy="1756621"/>
      </dsp:txXfrm>
    </dsp:sp>
    <dsp:sp modelId="{99313C6C-1803-C941-927A-12CD44897DFC}">
      <dsp:nvSpPr>
        <dsp:cNvPr id="0" name=""/>
        <dsp:cNvSpPr/>
      </dsp:nvSpPr>
      <dsp:spPr>
        <a:xfrm>
          <a:off x="2226774" y="1285063"/>
          <a:ext cx="359418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2226774" y="1374734"/>
        <a:ext cx="251593" cy="269013"/>
      </dsp:txXfrm>
    </dsp:sp>
    <dsp:sp modelId="{19EB9641-1411-A642-BA87-F4F30FBB25F6}">
      <dsp:nvSpPr>
        <dsp:cNvPr id="0" name=""/>
        <dsp:cNvSpPr/>
      </dsp:nvSpPr>
      <dsp:spPr>
        <a:xfrm>
          <a:off x="2894265" y="576279"/>
          <a:ext cx="1865923" cy="18659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8A8BC-D125-EB47-BC09-1E6F1F8238DB}">
      <dsp:nvSpPr>
        <dsp:cNvPr id="0" name=""/>
        <dsp:cNvSpPr/>
      </dsp:nvSpPr>
      <dsp:spPr>
        <a:xfrm>
          <a:off x="3198020" y="1695833"/>
          <a:ext cx="1865923" cy="18659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>
              <a:solidFill>
                <a:srgbClr val="C00000"/>
              </a:solidFill>
            </a:rPr>
            <a:t>Feature </a:t>
          </a:r>
          <a:r>
            <a:rPr lang="it-IT" sz="1400" b="1" kern="1200" err="1">
              <a:solidFill>
                <a:srgbClr val="C00000"/>
              </a:solidFill>
              <a:latin typeface="Arial Nova Light" panose="020F0302020204030204"/>
            </a:rPr>
            <a:t>selection</a:t>
          </a:r>
          <a:endParaRPr lang="it-IT" sz="1400" b="1" kern="1200">
            <a:solidFill>
              <a:srgbClr val="C00000"/>
            </a:solidFill>
            <a:latin typeface="Arial Nova Light" panose="020F0302020204030204"/>
          </a:endParaRPr>
        </a:p>
      </dsp:txBody>
      <dsp:txXfrm>
        <a:off x="3252671" y="1750484"/>
        <a:ext cx="1756621" cy="1756621"/>
      </dsp:txXfrm>
    </dsp:sp>
    <dsp:sp modelId="{13541905-EAEA-402C-A238-BDBD8FBE7B52}">
      <dsp:nvSpPr>
        <dsp:cNvPr id="0" name=""/>
        <dsp:cNvSpPr/>
      </dsp:nvSpPr>
      <dsp:spPr>
        <a:xfrm>
          <a:off x="5119607" y="1285063"/>
          <a:ext cx="359418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119607" y="1374734"/>
        <a:ext cx="251593" cy="269013"/>
      </dsp:txXfrm>
    </dsp:sp>
    <dsp:sp modelId="{E6690ED4-F22C-4196-B474-2EC96419B153}">
      <dsp:nvSpPr>
        <dsp:cNvPr id="0" name=""/>
        <dsp:cNvSpPr/>
      </dsp:nvSpPr>
      <dsp:spPr>
        <a:xfrm>
          <a:off x="5787097" y="576279"/>
          <a:ext cx="1865923" cy="18659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1435-5714-46F9-A371-14DAE6B534E6}">
      <dsp:nvSpPr>
        <dsp:cNvPr id="0" name=""/>
        <dsp:cNvSpPr/>
      </dsp:nvSpPr>
      <dsp:spPr>
        <a:xfrm>
          <a:off x="6090852" y="1695833"/>
          <a:ext cx="1865923" cy="18659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>
              <a:solidFill>
                <a:srgbClr val="C00000"/>
              </a:solidFill>
              <a:latin typeface="Calibri"/>
              <a:cs typeface="Calibri"/>
            </a:rPr>
            <a:t>Feature engineering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err="1">
              <a:solidFill>
                <a:srgbClr val="444444"/>
              </a:solidFill>
              <a:latin typeface="Calibri"/>
              <a:cs typeface="Calibri"/>
            </a:rPr>
            <a:t>Creazione</a:t>
          </a:r>
          <a:r>
            <a:rPr lang="en-US" sz="1100" kern="1200">
              <a:solidFill>
                <a:srgbClr val="444444"/>
              </a:solidFill>
              <a:latin typeface="Calibri"/>
              <a:cs typeface="Calibri"/>
            </a:rPr>
            <a:t> di </a:t>
          </a:r>
          <a:r>
            <a:rPr lang="en-US" sz="1100" b="1" kern="1200">
              <a:solidFill>
                <a:srgbClr val="444444"/>
              </a:solidFill>
              <a:latin typeface="Calibri"/>
              <a:cs typeface="Calibri"/>
            </a:rPr>
            <a:t>feature </a:t>
          </a:r>
          <a:r>
            <a:rPr lang="en-US" sz="1100" b="1" kern="1200" err="1">
              <a:solidFill>
                <a:srgbClr val="444444"/>
              </a:solidFill>
              <a:latin typeface="Calibri"/>
              <a:cs typeface="Calibri"/>
            </a:rPr>
            <a:t>temporali</a:t>
          </a:r>
          <a:r>
            <a:rPr lang="en-US" sz="1100" b="1" kern="1200">
              <a:solidFill>
                <a:srgbClr val="444444"/>
              </a:solidFill>
              <a:latin typeface="Calibri"/>
              <a:cs typeface="Calibri"/>
            </a:rPr>
            <a:t> </a:t>
          </a:r>
          <a:r>
            <a:rPr lang="en-US" sz="1100" b="1" kern="1200" err="1">
              <a:solidFill>
                <a:srgbClr val="444444"/>
              </a:solidFill>
              <a:latin typeface="Calibri"/>
              <a:cs typeface="Calibri"/>
            </a:rPr>
            <a:t>numeriche</a:t>
          </a:r>
          <a:endParaRPr lang="en-US" sz="1100" b="1" kern="1200">
            <a:solidFill>
              <a:srgbClr val="444444"/>
            </a:solidFill>
            <a:latin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>
            <a:latin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>
              <a:solidFill>
                <a:srgbClr val="444444"/>
              </a:solidFill>
              <a:latin typeface="Calibri"/>
              <a:cs typeface="Calibri"/>
            </a:rPr>
            <a:t>Creazione feature variabile </a:t>
          </a:r>
          <a:r>
            <a:rPr lang="it-IT" sz="1100" b="1" kern="1200">
              <a:solidFill>
                <a:srgbClr val="444444"/>
              </a:solidFill>
              <a:latin typeface="Calibri"/>
              <a:cs typeface="Calibri"/>
            </a:rPr>
            <a:t>incremento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100" kern="1200">
            <a:latin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err="1">
              <a:solidFill>
                <a:srgbClr val="444444"/>
              </a:solidFill>
              <a:latin typeface="Calibri"/>
              <a:cs typeface="Calibri"/>
            </a:rPr>
            <a:t>Creazione</a:t>
          </a:r>
          <a:r>
            <a:rPr lang="en-US" sz="1100" kern="1200">
              <a:solidFill>
                <a:srgbClr val="444444"/>
              </a:solidFill>
              <a:latin typeface="Calibri"/>
              <a:cs typeface="Calibri"/>
            </a:rPr>
            <a:t> di feature di </a:t>
          </a:r>
          <a:r>
            <a:rPr lang="en-US" sz="1100" b="1" kern="1200">
              <a:solidFill>
                <a:srgbClr val="444444"/>
              </a:solidFill>
              <a:latin typeface="Calibri"/>
              <a:cs typeface="Calibri"/>
            </a:rPr>
            <a:t>coordinate </a:t>
          </a:r>
          <a:r>
            <a:rPr lang="en-US" sz="1100" b="1" kern="1200" err="1">
              <a:solidFill>
                <a:srgbClr val="444444"/>
              </a:solidFill>
              <a:latin typeface="Calibri"/>
              <a:cs typeface="Calibri"/>
            </a:rPr>
            <a:t>geografiche</a:t>
          </a:r>
          <a:endParaRPr lang="en-US" sz="1100" b="1" kern="1200">
            <a:solidFill>
              <a:srgbClr val="444444"/>
            </a:solidFill>
            <a:latin typeface="Calibri"/>
            <a:cs typeface="Calibri"/>
          </a:endParaRPr>
        </a:p>
      </dsp:txBody>
      <dsp:txXfrm>
        <a:off x="6145503" y="1750484"/>
        <a:ext cx="1756621" cy="1756621"/>
      </dsp:txXfrm>
    </dsp:sp>
    <dsp:sp modelId="{C5E7606E-5605-4E55-808A-D62DA62ED557}">
      <dsp:nvSpPr>
        <dsp:cNvPr id="0" name=""/>
        <dsp:cNvSpPr/>
      </dsp:nvSpPr>
      <dsp:spPr>
        <a:xfrm>
          <a:off x="8012439" y="1285063"/>
          <a:ext cx="359418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8012439" y="1374734"/>
        <a:ext cx="251593" cy="269013"/>
      </dsp:txXfrm>
    </dsp:sp>
    <dsp:sp modelId="{63ABF64C-D872-4C02-8291-1265264E5090}">
      <dsp:nvSpPr>
        <dsp:cNvPr id="0" name=""/>
        <dsp:cNvSpPr/>
      </dsp:nvSpPr>
      <dsp:spPr>
        <a:xfrm>
          <a:off x="8679930" y="576279"/>
          <a:ext cx="1865923" cy="18659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37DE-8E6F-4D77-BE35-6CB41390FD06}">
      <dsp:nvSpPr>
        <dsp:cNvPr id="0" name=""/>
        <dsp:cNvSpPr/>
      </dsp:nvSpPr>
      <dsp:spPr>
        <a:xfrm>
          <a:off x="8983685" y="1695833"/>
          <a:ext cx="1865923" cy="18659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>
              <a:solidFill>
                <a:srgbClr val="C00000"/>
              </a:solidFill>
            </a:rPr>
            <a:t>Standardizzazione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100" kern="1200">
            <a:latin typeface="Arial Nova Light" panose="020F0302020204030204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100" kern="1200">
            <a:latin typeface="Arial Nova Light" panose="020F0302020204030204"/>
          </a:endParaRPr>
        </a:p>
      </dsp:txBody>
      <dsp:txXfrm>
        <a:off x="9038336" y="1750484"/>
        <a:ext cx="1756621" cy="175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D645-62CA-AA49-8B21-0CFD04BB2FC0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CE70-BEB1-EE4B-BDD0-A5D8CC5610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39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 pre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06B7FF-D05A-70DE-41A8-41EF726AB828}"/>
              </a:ext>
            </a:extLst>
          </p:cNvPr>
          <p:cNvSpPr txBox="1"/>
          <p:nvPr userDrawn="1"/>
        </p:nvSpPr>
        <p:spPr>
          <a:xfrm>
            <a:off x="13916025" y="131445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5A5D92-F130-FDC7-3A19-3C8ABFFA7B94}"/>
              </a:ext>
            </a:extLst>
          </p:cNvPr>
          <p:cNvSpPr txBox="1"/>
          <p:nvPr userDrawn="1"/>
        </p:nvSpPr>
        <p:spPr>
          <a:xfrm>
            <a:off x="995203" y="6444734"/>
            <a:ext cx="68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rgbClr val="FF0000"/>
                </a:solidFill>
              </a:rPr>
              <a:t>Supervised</a:t>
            </a:r>
            <a:r>
              <a:rPr lang="it-IT">
                <a:solidFill>
                  <a:srgbClr val="FF0000"/>
                </a:solidFill>
              </a:rPr>
              <a:t> Clustering </a:t>
            </a:r>
            <a:r>
              <a:rPr lang="it-IT" err="1">
                <a:solidFill>
                  <a:srgbClr val="FF0000"/>
                </a:solidFill>
              </a:rPr>
              <a:t>Teleassistance</a:t>
            </a:r>
            <a:endParaRPr lang="it-IT">
              <a:solidFill>
                <a:srgbClr val="FF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4C0E9A-DCB1-108A-DF4A-72E14CEE86CF}"/>
              </a:ext>
            </a:extLst>
          </p:cNvPr>
          <p:cNvSpPr txBox="1"/>
          <p:nvPr userDrawn="1"/>
        </p:nvSpPr>
        <p:spPr>
          <a:xfrm flipH="1">
            <a:off x="8218424" y="6465650"/>
            <a:ext cx="25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28/10/2024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E48407B-71E9-8CDD-1F88-3DCBA297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C9C7-8494-4048-8D14-9C3CACF1F497}" type="datetime1">
              <a:rPr lang="it-IT" smtClean="0"/>
              <a:t>27/10/2024</a:t>
            </a:fld>
            <a:endParaRPr lang="en-US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49CF101-7F74-C524-1E15-88C06FE2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B4627A4E-4385-04A6-C59E-3AEA629C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746-3ABF-ED4C-A332-235B0E5DFE99}" type="datetime1">
              <a:rPr lang="it-IT" smtClean="0"/>
              <a:t>27/10/2024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75CE-595D-AB44-A91D-5C1F346CEA10}" type="datetime1">
              <a:rPr lang="it-IT" smtClean="0"/>
              <a:t>27/10/2024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FF87F-29B3-9AD4-6DB1-6F34D739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C7D78D-99D8-4D43-05B2-520E063B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499C-36F7-D34C-B2C5-53F3228549D0}" type="datetime1">
              <a:rPr lang="it-IT" smtClean="0"/>
              <a:t>27/10/2024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D87521-A4A3-A9ED-96CD-2BF29657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165F3-FDED-49EF-9EC1-B12CE266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5AA9B-293F-6F3E-0B83-81AE25AA2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84EF1D-8AB7-42B6-12A5-D39611C4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4ECA6-ED0B-C2FD-95AC-D462A254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B8C5-3EA1-3A47-B9A1-EE845CB4A656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E6284E-58EF-4499-7B2E-65537477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0655AE-6E7B-D2C2-E91F-8B07BE7C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23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33AA059-E435-156F-8170-9D54DDA0C1B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D30740-0CC8-457F-1738-E5AA1B1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E88D41-E8CC-90F6-0D6C-81DB4B43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7BA24-7E41-BB6F-E85F-C445A78D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/>
          <a:p>
            <a:fld id="{DF2C6AD9-D001-EA43-9B5E-49660872EEC7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A0C6B1-9C2F-3AFD-4ABC-3814EAD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0916A-5F97-82D9-6F7B-0E552496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80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AB53E-2D16-2BBF-C250-5D1B793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B0A7E6-922C-A4A3-BA07-D72861C0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B3188-98F3-8312-4A98-1E7D036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E83-0E60-5841-BFAF-F4546BF44EFF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8FB34E-6B39-29C9-2BF7-77C58B3D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2DA7A8-E580-98FA-D72E-6D60EBC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35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65E40-88C0-54DD-2723-9DB380E7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3A58A-EE42-E5CD-0EB0-6248EEE13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8EFDDF-A5CB-8D21-D4D7-C75659677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632E1B-6271-E1B9-B24F-0F33C4EB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5A29-0AA7-8A4C-80E7-DE92426CACA1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441005-3B0E-EFCA-D358-DDEFC10A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086D4C-B134-41B8-D8A7-8FE5245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66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CC694-72C4-D3ED-F487-66FA0886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07CEAD-0365-9D16-E85D-C5AB4D0C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A41C24-F335-082A-B11B-6DDDFB8D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B53BDF-2DB4-A49A-13BA-473DBF6F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40CBEA-A09B-7ADC-73C1-FEABEBD23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59CCB2-CDC5-4984-9DF0-3806D9BE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747A-A923-B84E-B866-27245AA20B2F}" type="datetime1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AB9ED9-AF44-4A3B-1748-822A26DC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EB2876-DACF-3120-4E7E-C99F75DA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59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386A3-CAAA-1587-CFB0-6EFB803A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F50850-0C1B-1A35-A749-560BAAEC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AB3-A246-9543-AAE3-58BCB9559430}" type="datetime1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95ED16-E3A3-FCFC-161A-25F64D0A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E4C14B-E3FA-1E32-D424-119DB306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55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7FDB8C-2F49-C687-D0C8-EB93617C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E9A1-0FCE-624D-9009-8C3E6D6FC6AE}" type="datetime1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C73219-2079-DD4F-11AE-AF02FE95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CD74FC-799B-5340-9AE4-AB10FF71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0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A1C92AE-A979-9D39-A503-C6EF9C6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7450-801E-3D41-AA83-7F745CC9AFA5}" type="datetime1">
              <a:rPr lang="it-IT" smtClean="0"/>
              <a:t>27/10/2024</a:t>
            </a:fld>
            <a:endParaRPr lang="en-US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0D0F6A2-728B-F1DD-F03D-9A8C2314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635FB46-C52B-0D42-F472-FDC5AA58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CAD6391-80A9-F7B5-85A2-946FA889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6343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097209-878B-E1C2-5DB6-FC7E786F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AD101-3AA8-2379-F4CF-6F31478F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7F1465-D459-85E2-5C08-00A1A839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3E10A2-500B-4D51-15D9-941743B6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25D7-8051-014D-814A-F3C803DAC23A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12FA12-411B-B840-66E6-4D9B5BBA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2E565F-F1B8-3300-15A7-0F34DFDD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434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46244-B443-1310-12AB-0266824D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F8A2B1-42DD-5A07-F7AE-5358C287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A3EC1-117F-238E-124D-512F5523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FAED43-81E8-DD77-5B50-532D0081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FA20-464C-9746-A3BA-7B6C824FDA8E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ECC8A5-D78B-51DB-ECCD-8DBD9B1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C0BD0-158D-2DA6-9279-E04533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371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62382-AD94-2683-58FF-C3F89A99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B0C652-E211-4D50-FB7D-D1BA2818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82ABE-5578-A797-1E3B-8B055042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B26C-8AAA-4A46-84A8-E838B180A5A8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1ECC40-E89F-FF91-4394-3F03E4A5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82CD8-BB00-9281-8A06-9C14B4D4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303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371E8F-C623-D06E-6DD9-7115FC11E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81F7A9-4214-F9E9-26EB-1D4AD1C4A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8FB24A-8974-7F05-F68B-C1293659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B7D0-BAAB-1149-B260-A707A0DC9B86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2DFE1-A310-2F0E-2E6D-77E1FB63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031131-7B94-07A8-6D11-9E96237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255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EBCD6-8495-BDB3-99B9-58B1A376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9B18B5-F102-C620-A9A5-2A8DD0F7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379FCB-2CB2-6F79-8603-8F1CC2D0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A0C3-8BF7-DB4F-8473-E9F8160220DC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E9EC2A-F626-4154-1C08-B64E9FA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D194A-CFE1-66D0-693F-F80E50B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58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9F68-77C2-397F-95F8-672CF7FB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D7A14-E7C5-A6D7-4028-BB4DA205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C25572-3947-561D-28FF-22B8F8AA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750E-78F6-344A-9AA8-836C0571E345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C0E6A-02C3-5C78-FD45-EA9D9314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A1FA2-B475-5A37-C44B-7A1FE0CB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38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F2BEC-051F-03CC-EEA2-9390D88A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8A4787-4679-8C0B-A2AE-42694CE2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B5853A-EF59-A95B-5930-2C1ED454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642-7F76-9648-B08B-3036A734D367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7E38B6-C710-C9AD-F15D-63E3E3C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2D54E2-FE97-90CD-3E87-D99548CA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85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7DD0D-B430-2151-330D-6E6B38A0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323043-08DE-B688-114E-33A5A96C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114248-D245-904E-025D-3D4C1C3E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B7E16-B92C-8BE0-41D4-89E5A997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5CF5-4D9E-7F40-9407-A0BC4878D8C6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63679C-0266-76B6-B5B5-B3075FF8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54E625-689C-9D6E-03F9-EB39F546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65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3E697-8C1C-8550-C9DC-40FB0BA3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6162AA-2E68-FB52-C7A0-B0640FA8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716E9C-724F-E17A-CFFE-8FD6624E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70A605-B68F-9225-2F3D-50D523E8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C1C13-4667-6789-DD8E-66D61068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39F334-F917-C0DC-7EF7-6AFD9D7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460-248F-F942-8E2E-A3C37808D722}" type="datetime1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6966D-AD54-15F3-DE02-53F45E1F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FD2258-A763-4D27-321E-8396C006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588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F6FDB-D117-3DC4-D193-A46006CB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A8D586-AA8D-3164-688D-40946D8E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0E74-C4B8-9540-8829-CCC3AC8E4561}" type="datetime1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085C51-D540-D6DA-25AD-F0955EE8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AC7365-B93B-DCBB-BD8D-1D41DA13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76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2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CA3630-61F8-135D-920C-A0A4FBB0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860-C206-644C-92EF-2B5C2C52C466}" type="datetime1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2AC57E-849E-827A-0E87-C8A06DD6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5896B2-CAAC-4C60-6991-4D8C3510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004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02D6-545C-32E0-84D9-C7121EDD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CCF51D-F852-9538-7D04-5B6D750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09D40B-AB0C-840F-72AF-40F57947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05B177-B69F-683B-A013-FBDF2B0A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CCB-64EF-3D4C-A4B6-53EBEAECC3C2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02FFB7-BC07-CA34-0349-506B98B5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8D489-8969-6CE5-C25E-BD607C95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088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C74F0-6B07-499E-6194-D7441477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837DBD-5A5D-5341-1127-4B907E18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12B658-5499-37C8-2347-CAD6DA82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28BE53-F13C-8C38-4C72-99395EE3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1D6C-4C8A-AA48-B029-B43002A8C2C2}" type="datetime1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222D25-A12B-C19A-E8B3-F0BB6A47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4BF149-E7F2-EF72-B3C3-A86359AF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9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0F010-2ED3-847D-9EC5-4AB86B6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2C0BD6-CDE3-6379-7405-985E2E04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F3C54-6942-D588-053A-FA20A434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3EA9-A6D3-8C42-B083-2AA4D49B1C81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B2FC5D-7F1D-C9E6-7BDC-5414032A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4CBA9-A4CA-643C-91AC-0BA3CC6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919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07C677-C174-8D61-3FF8-8EA2B2BC8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9AC46B-D95C-76DC-EC58-044B73AC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E8F11-2886-C4F2-44B3-5B9C3876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7B3-9A37-BC49-AE44-D61FC5546C67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56B46-3013-FBB1-7F2E-5036460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89FE7B-2CC9-ACD0-61FD-F3878BA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5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00E-C0E6-694E-A31D-B26BC38F1958}" type="datetime1">
              <a:rPr lang="it-IT" smtClean="0"/>
              <a:t>27/10/2024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B52-A54D-274D-8022-9221CD670EA1}" type="datetime1">
              <a:rPr lang="it-IT" smtClean="0"/>
              <a:t>27/10/2024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914-A080-8B4E-9284-DBC4570E646D}" type="datetime1">
              <a:rPr lang="it-IT" smtClean="0"/>
              <a:t>27/10/2024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E2E8-E8A0-9147-91B5-0329FFB06C18}" type="datetime1">
              <a:rPr lang="it-IT" smtClean="0"/>
              <a:t>27/10/2024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9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13763EF8-90D9-6441-9634-FB7B7A08FE89}" type="datetime1">
              <a:rPr lang="it-IT" smtClean="0"/>
              <a:t>27/10/2024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Supervised clustering teleassistance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FB1AE-28A4-F843-BA57-103A542B4C5C}" type="datetime1">
              <a:rPr lang="it-IT" smtClean="0"/>
              <a:t>27/10/2024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Supervised clustering teleassistance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82FF6BE-FD39-1848-8E81-3A8E6071269D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Supervised clustering teleassistance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E20E95B7-3C9B-870B-C172-36C6FD66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289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  <p:sldLayoutId id="214748368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67A81D-F1E5-A1CE-968E-3AF83FC5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6BC78D-6EA1-762D-C6C7-EB4EEFB9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E6D779-46F9-2ED4-5790-C0F287CAA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0854A-B4E8-5A48-A247-12F2A1B7CE4B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324083-17DE-4660-2779-9DA75CEC8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4C2B1-F52F-DF90-EE89-BC497B4B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D59AF-5EBD-184B-A4C6-3841D8AB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12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2979DF-ED5F-D6A3-F591-865236BB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DFD79-455A-8ABD-0FA8-3763FAB5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144107-22BF-1750-824D-2651D0DC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34F42-80E0-414C-9FEF-1B425F92DBFB}" type="datetime1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E5518-B6E5-6933-5791-F552C17F3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D91A0-1D2D-0677-6F90-00BE35C8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AE3A2-5A9C-1E4D-8B02-0433A4B2B5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66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9964A8-807B-7EFB-0020-949AB384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Supervised Clustering Teleassistance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F18173-69B1-211D-A09C-B1E813FF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it-IT" sz="1800">
                <a:solidFill>
                  <a:srgbClr val="FFFFFF"/>
                </a:solidFill>
              </a:rPr>
              <a:t>E. Caliano</a:t>
            </a:r>
          </a:p>
          <a:p>
            <a:r>
              <a:rPr lang="it-IT" sz="1800" err="1">
                <a:solidFill>
                  <a:srgbClr val="FFFFFF"/>
                </a:solidFill>
              </a:rPr>
              <a:t>R</a:t>
            </a:r>
            <a:r>
              <a:rPr lang="it-IT" sz="1800">
                <a:solidFill>
                  <a:srgbClr val="FFFFFF"/>
                </a:solidFill>
              </a:rPr>
              <a:t>. Polacchi</a:t>
            </a:r>
          </a:p>
          <a:p>
            <a:r>
              <a:rPr lang="it-IT" sz="1800">
                <a:solidFill>
                  <a:srgbClr val="FFFFFF"/>
                </a:solidFill>
              </a:rPr>
              <a:t>A. Spampinato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E7408A-8DEA-530E-C1C3-136AC841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47" r="-1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2AB5A-B5B0-58F0-EB55-79C2C825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0224" y="1419791"/>
            <a:ext cx="4415485" cy="334662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Numero di cluster (K)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4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Feature utilizzate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endParaRPr lang="it-IT">
              <a:solidFill>
                <a:srgbClr val="C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b="1" cap="all" spc="200">
                <a:solidFill>
                  <a:srgbClr val="C00000"/>
                </a:solidFill>
                <a:ea typeface="+mn-lt"/>
                <a:cs typeface="+mn-lt"/>
              </a:rPr>
              <a:t>Numeriche</a:t>
            </a:r>
            <a:r>
              <a:rPr lang="it-IT" cap="all" spc="2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cap="all" spc="200">
                <a:solidFill>
                  <a:srgbClr val="000000"/>
                </a:solidFill>
                <a:ea typeface="+mn-lt"/>
                <a:cs typeface="+mn-lt"/>
              </a:rPr>
              <a:t> età, provincia erogazione, attesa assistenza</a:t>
            </a:r>
            <a:endParaRPr lang="it-IT" cap="all" spc="200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b="1" cap="all" spc="200">
                <a:solidFill>
                  <a:srgbClr val="C00000"/>
                </a:solidFill>
                <a:ea typeface="+mn-lt"/>
                <a:cs typeface="+mn-lt"/>
              </a:rPr>
              <a:t>Categorica</a:t>
            </a:r>
            <a:r>
              <a:rPr lang="it-IT" cap="all" spc="2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cap="all" spc="200">
                <a:solidFill>
                  <a:srgbClr val="000000"/>
                </a:solidFill>
                <a:ea typeface="+mn-lt"/>
                <a:cs typeface="+mn-lt"/>
              </a:rPr>
              <a:t> tipologia di professionista sanitario</a:t>
            </a:r>
            <a:endParaRPr lang="it-IT" cap="all" spc="2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Tempo totale di clustering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1180.59 secondi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Purezza complessiva dei cluster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0.5390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 err="1">
                <a:solidFill>
                  <a:srgbClr val="C00000"/>
                </a:solidFill>
                <a:ea typeface="+mn-lt"/>
                <a:cs typeface="+mn-lt"/>
              </a:rPr>
              <a:t>Adjusted</a:t>
            </a: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 Rand Index (ARI)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0.0011 </a:t>
            </a:r>
            <a:endParaRPr lang="it-IT"/>
          </a:p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1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EAD4E7E-6423-7044-E50D-10B5725D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" y="1250736"/>
            <a:ext cx="7772572" cy="40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1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00C35B7-F7FE-681D-AA64-112D9B35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80" y="1510195"/>
            <a:ext cx="6421282" cy="3883791"/>
          </a:xfrm>
          <a:prstGeom prst="rect">
            <a:avLst/>
          </a:prstGeom>
        </p:spPr>
      </p:pic>
      <p:pic>
        <p:nvPicPr>
          <p:cNvPr id="11" name="Immagine 10" descr="Immagine che contiene schermata, testo, diagramma, Policromia&#10;&#10;Descrizione generata automaticamente">
            <a:extLst>
              <a:ext uri="{FF2B5EF4-FFF2-40B4-BE49-F238E27FC236}">
                <a16:creationId xmlns:a16="http://schemas.microsoft.com/office/drawing/2014/main" id="{FF8AAF05-9E1F-AD86-0A7F-2D1B2E32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7" y="999209"/>
            <a:ext cx="5674590" cy="4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7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1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 descr="Immagine che contiene testo, diagramma, Rettangolo, schermata&#10;&#10;Descrizione generata automaticamente">
            <a:extLst>
              <a:ext uri="{FF2B5EF4-FFF2-40B4-BE49-F238E27FC236}">
                <a16:creationId xmlns:a16="http://schemas.microsoft.com/office/drawing/2014/main" id="{AE4890B9-B771-A961-7BED-A1DD03A1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3" y="998681"/>
            <a:ext cx="5703455" cy="3429000"/>
          </a:xfrm>
          <a:prstGeom prst="rect">
            <a:avLst/>
          </a:prstGeom>
        </p:spPr>
      </p:pic>
      <p:pic>
        <p:nvPicPr>
          <p:cNvPr id="3" name="Immagine 2" descr="Immagine che contiene diagramma, testo, Rettangolo, quadrato&#10;&#10;Descrizione generata automaticamente">
            <a:extLst>
              <a:ext uri="{FF2B5EF4-FFF2-40B4-BE49-F238E27FC236}">
                <a16:creationId xmlns:a16="http://schemas.microsoft.com/office/drawing/2014/main" id="{0E5B4E77-D4C0-F8B9-53BD-1EE47D71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72" y="998681"/>
            <a:ext cx="5703455" cy="340591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3789B7-BC18-66D3-B563-2CF90F9CA752}"/>
              </a:ext>
            </a:extLst>
          </p:cNvPr>
          <p:cNvSpPr txBox="1"/>
          <p:nvPr/>
        </p:nvSpPr>
        <p:spPr>
          <a:xfrm>
            <a:off x="1019285" y="4460583"/>
            <a:ext cx="101438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0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 Distribuito al Centro-Sud – utenti anziani con alto bisogno di assistenza.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1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Distribuito uniformemente, prevalentemente nel nord – supporto psicologico e sanitario moderato.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2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 Distribuito uniformemente, prevalentemente nel Sud – giovani adulti con supporto psicologico.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3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Maggiore concentrazione al Nord – pazienti che richiedono supporto sanitario diversificato e molta richiesta di dietologi.</a:t>
            </a:r>
            <a:endParaRPr lang="it-IT"/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8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2AB5A-B5B0-58F0-EB55-79C2C825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0224" y="1419791"/>
            <a:ext cx="4415485" cy="334662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Numero di cluster (K)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4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Feature utilizzate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endParaRPr lang="it-IT">
              <a:solidFill>
                <a:srgbClr val="C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b="1" cap="all" spc="200">
                <a:solidFill>
                  <a:srgbClr val="C00000"/>
                </a:solidFill>
                <a:ea typeface="+mn-lt"/>
                <a:cs typeface="+mn-lt"/>
              </a:rPr>
              <a:t>Numeriche</a:t>
            </a:r>
            <a:r>
              <a:rPr lang="it-IT" cap="all" spc="2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cap="all" spc="200">
                <a:solidFill>
                  <a:srgbClr val="000000"/>
                </a:solidFill>
                <a:ea typeface="+mn-lt"/>
                <a:cs typeface="+mn-lt"/>
              </a:rPr>
              <a:t> età</a:t>
            </a:r>
            <a:endParaRPr lang="it-IT" cap="all" spc="200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b="1" cap="all" spc="200">
                <a:solidFill>
                  <a:srgbClr val="C00000"/>
                </a:solidFill>
                <a:ea typeface="+mn-lt"/>
                <a:cs typeface="+mn-lt"/>
              </a:rPr>
              <a:t>Categorica</a:t>
            </a:r>
            <a:r>
              <a:rPr lang="it-IT" cap="all" spc="2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cap="all" spc="200">
                <a:solidFill>
                  <a:srgbClr val="000000"/>
                </a:solidFill>
                <a:ea typeface="+mn-lt"/>
                <a:cs typeface="+mn-lt"/>
              </a:rPr>
              <a:t> tipologia di professionista sanitario</a:t>
            </a:r>
            <a:endParaRPr lang="it-IT" cap="all" spc="2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Tempo totale di clustering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 278.4 secondi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Purezza complessiva dei cluster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0.5390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 err="1">
                <a:solidFill>
                  <a:srgbClr val="C00000"/>
                </a:solidFill>
                <a:ea typeface="+mn-lt"/>
                <a:cs typeface="+mn-lt"/>
              </a:rPr>
              <a:t>Adjusted</a:t>
            </a: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 Rand Index (ARI)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0.0043 </a:t>
            </a:r>
            <a:endParaRPr lang="it-IT"/>
          </a:p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2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45C468CB-A9D4-2259-07B9-74AD9F7C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697"/>
            <a:ext cx="7785653" cy="41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2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A735443-48DD-2B31-BD4B-A9FFDBA0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3" r="8847" b="260"/>
          <a:stretch/>
        </p:blipFill>
        <p:spPr>
          <a:xfrm>
            <a:off x="6226340" y="1173078"/>
            <a:ext cx="5865404" cy="4181003"/>
          </a:xfrm>
          <a:prstGeom prst="rect">
            <a:avLst/>
          </a:prstGeom>
        </p:spPr>
      </p:pic>
      <p:pic>
        <p:nvPicPr>
          <p:cNvPr id="8" name="Immagine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0D75A33-49E0-2B26-8EA3-0BE2E673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5" t="-78" r="3781" b="-183"/>
          <a:stretch/>
        </p:blipFill>
        <p:spPr>
          <a:xfrm>
            <a:off x="-3824" y="1173830"/>
            <a:ext cx="6261495" cy="41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380451" cy="84951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>
                <a:latin typeface="Times New Roman"/>
                <a:cs typeface="Times New Roman"/>
              </a:rPr>
              <a:t>Esperimento 2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3789B7-BC18-66D3-B563-2CF90F9CA752}"/>
              </a:ext>
            </a:extLst>
          </p:cNvPr>
          <p:cNvSpPr txBox="1"/>
          <p:nvPr/>
        </p:nvSpPr>
        <p:spPr>
          <a:xfrm>
            <a:off x="1029311" y="4951872"/>
            <a:ext cx="101438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0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Utenti più anziani, c'è un utilizzo di teleassistenze leggermente minore.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1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 Utenti molto giovani, hanno la più alta richiesta di supporto psicologico, oltre che di logopedisti.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2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Giovani adulti, anche loro con richiesta di teleassistenza psicologica elevata.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Cluster 3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Utenti di mezza età, hanno la più alta richiesta di teleassistenza di dietisti.</a:t>
            </a:r>
            <a:endParaRPr lang="it-IT"/>
          </a:p>
        </p:txBody>
      </p:sp>
      <p:pic>
        <p:nvPicPr>
          <p:cNvPr id="9" name="Immagine 8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85B8B87A-3F88-E1CE-846A-B94F306A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65" t="7198" r="7669" b="3560"/>
          <a:stretch/>
        </p:blipFill>
        <p:spPr>
          <a:xfrm>
            <a:off x="2685549" y="871788"/>
            <a:ext cx="6677533" cy="40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62" y="2163779"/>
            <a:ext cx="7153954" cy="1266016"/>
          </a:xfrm>
        </p:spPr>
        <p:txBody>
          <a:bodyPr>
            <a:normAutofit/>
          </a:bodyPr>
          <a:lstStyle/>
          <a:p>
            <a:r>
              <a:rPr lang="it-IT" sz="6000">
                <a:latin typeface="Times New Roman"/>
                <a:cs typeface="Times New Roman"/>
              </a:rPr>
              <a:t>Grazie per l'attenzione!</a:t>
            </a:r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8259A-190F-C1A5-877B-63BEB347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174506" cy="1240815"/>
          </a:xfrm>
        </p:spPr>
        <p:txBody>
          <a:bodyPr>
            <a:normAutofit/>
          </a:bodyPr>
          <a:lstStyle/>
          <a:p>
            <a:pPr algn="r"/>
            <a:r>
              <a:rPr lang="it-IT" sz="600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Telemedicina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8109D-0162-AC0A-4A56-05B2BE03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029" y="1537279"/>
            <a:ext cx="4868563" cy="422189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La telemedicina è un </a:t>
            </a:r>
            <a:r>
              <a:rPr lang="it-IT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servizio di supporto medico </a:t>
            </a: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 permette </a:t>
            </a:r>
            <a:r>
              <a:rPr lang="it-IT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l’interazione a distanza</a:t>
            </a: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tramite dispositivi elettronici, tra </a:t>
            </a:r>
            <a:r>
              <a:rPr lang="it-IT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pazienti e professionisti sanitari</a:t>
            </a: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Tra i vari servizi offerti dalla telemedicina, vi è il servizio di </a:t>
            </a:r>
            <a:r>
              <a:rPr lang="it-IT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Teleassistenza</a:t>
            </a: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 Questo servizio prevede </a:t>
            </a:r>
            <a:r>
              <a:rPr lang="it-IT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visite mediche a distanza </a:t>
            </a: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tra pazienti e professionisti sanitari (come infermieri, psicologi, educatori), mirate a fornire controlli e assistenza terapeutica.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56E5B-E59F-38E0-160F-73B79F6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98F3B1-AB91-52B7-6BDE-D3F77252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90A718-48D8-A5F4-9903-E535B0E8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pic>
        <p:nvPicPr>
          <p:cNvPr id="7" name="Immagine 6" descr="Teleassistenza: cos'è e come funziona ...">
            <a:extLst>
              <a:ext uri="{FF2B5EF4-FFF2-40B4-BE49-F238E27FC236}">
                <a16:creationId xmlns:a16="http://schemas.microsoft.com/office/drawing/2014/main" id="{D6B5CB4D-3F40-E9C5-A518-B780AFE1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1567590"/>
            <a:ext cx="6315847" cy="35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2AB5A-B5B0-58F0-EB55-79C2C825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28" y="2053851"/>
            <a:ext cx="5569907" cy="41388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Semplificare la gestione delle malattie croniche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Incentivare la deospedalizzazione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Migliorare la qualità clinica e l’accesso ai servizi sanitari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Fornire ai professionisti sanitari strumenti innovativi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cap="none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289707"/>
            <a:ext cx="11174506" cy="1436463"/>
          </a:xfrm>
        </p:spPr>
        <p:txBody>
          <a:bodyPr>
            <a:normAutofit fontScale="90000"/>
          </a:bodyPr>
          <a:lstStyle/>
          <a:p>
            <a:r>
              <a:rPr lang="it-IT" sz="6000">
                <a:latin typeface="Times New Roman" panose="02020603050405020304" pitchFamily="18" charset="0"/>
                <a:cs typeface="Times New Roman" panose="02020603050405020304" pitchFamily="18" charset="0"/>
              </a:rPr>
              <a:t>Obiettivo della</a:t>
            </a:r>
            <a:br>
              <a:rPr lang="it-IT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6000">
                <a:latin typeface="Times New Roman" panose="02020603050405020304" pitchFamily="18" charset="0"/>
                <a:cs typeface="Times New Roman" panose="02020603050405020304" pitchFamily="18" charset="0"/>
              </a:rPr>
              <a:t>Teleassistenza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3B55EC8B-2B7E-1926-E7BC-582140709385}"/>
              </a:ext>
            </a:extLst>
          </p:cNvPr>
          <p:cNvSpPr txBox="1">
            <a:spLocks/>
          </p:cNvSpPr>
          <p:nvPr/>
        </p:nvSpPr>
        <p:spPr>
          <a:xfrm>
            <a:off x="488577" y="310916"/>
            <a:ext cx="11174506" cy="14364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 descr="Garantire l'Accountability nei Servizi di Telemedicina e Teleassistenza:  Una Necessità Indispensabile per la Salute Digitale – LifeCharger">
            <a:extLst>
              <a:ext uri="{FF2B5EF4-FFF2-40B4-BE49-F238E27FC236}">
                <a16:creationId xmlns:a16="http://schemas.microsoft.com/office/drawing/2014/main" id="{26153968-24D3-8739-2E9A-1F0DC143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05" y="4398"/>
            <a:ext cx="6354868" cy="64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E42EC8-891B-62BE-2F2C-140121E1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049" y="1997005"/>
            <a:ext cx="4252634" cy="332754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solidFill>
                  <a:srgbClr val="0E0E0E"/>
                </a:solidFill>
                <a:effectLst/>
                <a:latin typeface="Times New Roman"/>
                <a:cs typeface="Times New Roman"/>
              </a:rPr>
              <a:t>L’obiettivo della sfida è quello</a:t>
            </a:r>
            <a:r>
              <a:rPr lang="it-IT" cap="none">
                <a:solidFill>
                  <a:srgbClr val="0E0E0E"/>
                </a:solidFill>
                <a:latin typeface="Times New Roman"/>
                <a:cs typeface="Times New Roman"/>
              </a:rPr>
              <a:t> di</a:t>
            </a:r>
            <a:r>
              <a:rPr lang="it-IT" cap="none">
                <a:solidFill>
                  <a:srgbClr val="0E0E0E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it-IT" cap="none">
                <a:solidFill>
                  <a:srgbClr val="0E0E0E"/>
                </a:solidFill>
                <a:latin typeface="Times New Roman"/>
                <a:cs typeface="Times New Roman"/>
              </a:rPr>
              <a:t>profilare i pazienti </a:t>
            </a:r>
            <a:r>
              <a:rPr lang="it-IT" cap="none">
                <a:solidFill>
                  <a:srgbClr val="0E0E0E"/>
                </a:solidFill>
                <a:effectLst/>
                <a:latin typeface="Times New Roman"/>
                <a:cs typeface="Times New Roman"/>
              </a:rPr>
              <a:t>tenendo conto del loro contributo all’aumento dei servizi di </a:t>
            </a:r>
            <a:r>
              <a:rPr lang="it-IT" b="1" cap="none">
                <a:solidFill>
                  <a:srgbClr val="0E0E0E"/>
                </a:solidFill>
                <a:effectLst/>
                <a:latin typeface="Times New Roman"/>
                <a:cs typeface="Times New Roman"/>
              </a:rPr>
              <a:t>Teleassistenza</a:t>
            </a:r>
            <a:r>
              <a:rPr lang="it-IT" cap="none">
                <a:solidFill>
                  <a:srgbClr val="0E0E0E"/>
                </a:solidFill>
                <a:effectLst/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cap="none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fondamentale identificare </a:t>
            </a:r>
            <a:r>
              <a:rPr lang="it-IT" b="1" cap="none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it-IT" cap="none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comportamenti comuni che siano </a:t>
            </a:r>
            <a:r>
              <a:rPr lang="it-IT" b="1" cap="none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 all’incremento delle teleassistenze </a:t>
            </a:r>
            <a:r>
              <a:rPr lang="it-IT" cap="none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effettuate dai pazienti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B44C9-FB5B-51FF-1A27-99C0DBED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81602A-5AFB-34AD-814C-99DCBE21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D206D3-345A-4C25-0D8B-4C452043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7ECED73-580D-8EBE-CD6D-0EDEB26C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158516"/>
            <a:ext cx="11174506" cy="1240815"/>
          </a:xfrm>
        </p:spPr>
        <p:txBody>
          <a:bodyPr>
            <a:normAutofit/>
          </a:bodyPr>
          <a:lstStyle/>
          <a:p>
            <a:pPr algn="r"/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clustering supervisionato</a:t>
            </a:r>
          </a:p>
        </p:txBody>
      </p:sp>
      <p:pic>
        <p:nvPicPr>
          <p:cNvPr id="1026" name="Picture 2" descr="An Overview of Clustering Algorithms | Oxford Protein Informatics Group">
            <a:extLst>
              <a:ext uri="{FF2B5EF4-FFF2-40B4-BE49-F238E27FC236}">
                <a16:creationId xmlns:a16="http://schemas.microsoft.com/office/drawing/2014/main" id="{AA974BF4-1637-29E9-CBD3-63841204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6" y="1600200"/>
            <a:ext cx="6181725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50626-A0CB-FA97-8527-259F8A79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01" y="-3048"/>
            <a:ext cx="10522226" cy="1280162"/>
          </a:xfrm>
        </p:spPr>
        <p:txBody>
          <a:bodyPr/>
          <a:lstStyle/>
          <a:p>
            <a:pPr algn="r"/>
            <a:r>
              <a:rPr lang="it-IT" sz="600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2CC543-6651-C626-6ED7-11C08659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410" y="1913615"/>
            <a:ext cx="4967356" cy="423517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Dimensione del dataset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484.291 record di servizi di </a:t>
            </a:r>
            <a:r>
              <a:rPr lang="it-IT" err="1">
                <a:ea typeface="+mn-lt"/>
                <a:cs typeface="+mn-lt"/>
              </a:rPr>
              <a:t>teleassistenzA</a:t>
            </a:r>
            <a:endParaRPr lang="it-IT" err="1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Dati dei pazienti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Informazioni demografiche come data di nascita, sesso e residenza.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Dettagli sul servizio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Tipologia di servizio, descrizione dell'attività, date e orari di erogazione.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ea typeface="+mn-lt"/>
                <a:cs typeface="+mn-lt"/>
              </a:rPr>
              <a:t>Informazioni sull'erogazione</a:t>
            </a:r>
            <a:r>
              <a:rPr lang="it-IT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>
                <a:ea typeface="+mn-lt"/>
                <a:cs typeface="+mn-lt"/>
              </a:rPr>
              <a:t> Dati su strutture e professionisti sanitari coinvolti nel servizio.</a:t>
            </a:r>
            <a:endParaRPr lang="it-IT"/>
          </a:p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D1120E-1EC7-DA95-B8C4-6A36BB7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25671-5984-D219-C7A0-DB6C9161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4ADCC5-837A-4D66-7431-3282048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48E439EB-374D-A3BB-CF25-9F6D1CA0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" y="-1"/>
            <a:ext cx="6538086" cy="64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5F6C00-641C-9C91-7996-24E8A8ED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44" y="307689"/>
            <a:ext cx="10058400" cy="891718"/>
          </a:xfrm>
        </p:spPr>
        <p:txBody>
          <a:bodyPr>
            <a:normAutofit/>
          </a:bodyPr>
          <a:lstStyle/>
          <a:p>
            <a:r>
              <a:rPr lang="it-IT" sz="5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-processing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9FA29A-CF1D-1665-214D-F830F847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BC91A-25CF-112F-7F0C-0E6026B5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D7FB3-038F-DFF9-7F56-DF5FD94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5A58A7F2-B116-3087-62FE-B379904AB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242781"/>
              </p:ext>
            </p:extLst>
          </p:nvPr>
        </p:nvGraphicFramePr>
        <p:xfrm>
          <a:off x="755423" y="1527531"/>
          <a:ext cx="10851042" cy="4138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65EC4-3284-CF60-CAEF-F58E4B71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3898" y="1188267"/>
            <a:ext cx="4491141" cy="4755888"/>
          </a:xfrm>
        </p:spPr>
        <p:txBody>
          <a:bodyPr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endParaRPr lang="it-IT" sz="1500" b="1">
              <a:solidFill>
                <a:srgbClr val="C00000"/>
              </a:solidFill>
              <a:latin typeface="Arial Nova"/>
              <a:cs typeface="Times New Roman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  <a:latin typeface="Arial Nova"/>
                <a:cs typeface="Times New Roman"/>
              </a:rPr>
              <a:t>PERIODO</a:t>
            </a:r>
            <a:r>
              <a:rPr lang="it-IT" sz="1600" b="1">
                <a:solidFill>
                  <a:srgbClr val="C00000"/>
                </a:solidFill>
                <a:ea typeface="+mn-lt"/>
                <a:cs typeface="+mn-lt"/>
              </a:rPr>
              <a:t> ANALIZZATO</a:t>
            </a:r>
            <a:r>
              <a:rPr lang="it-IT" sz="16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sz="1600">
                <a:ea typeface="+mn-lt"/>
                <a:cs typeface="+mn-lt"/>
              </a:rPr>
              <a:t> 4 ANNI</a:t>
            </a:r>
            <a:endParaRPr lang="it-IT" sz="160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it-IT" sz="1600"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  <a:ea typeface="+mn-lt"/>
                <a:cs typeface="+mn-lt"/>
              </a:rPr>
              <a:t>SUDDIVISIONE</a:t>
            </a:r>
            <a:r>
              <a:rPr lang="it-IT" sz="16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it-IT" sz="1600">
                <a:ea typeface="+mn-lt"/>
                <a:cs typeface="+mn-lt"/>
              </a:rPr>
              <a:t> SEMESTRALE e QUADRIMESTRALE</a:t>
            </a:r>
            <a:endParaRPr lang="it-IT" sz="160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it-IT" sz="1600"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  <a:ea typeface="+mn-lt"/>
                <a:cs typeface="+mn-lt"/>
              </a:rPr>
              <a:t>Soglie incrementali</a:t>
            </a:r>
            <a:r>
              <a:rPr lang="it-IT" sz="1600">
                <a:solidFill>
                  <a:srgbClr val="C00000"/>
                </a:solidFill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Wingdings" panose="020F0502020204030204" pitchFamily="34" charset="0"/>
              <a:buChar char="Ø"/>
            </a:pPr>
            <a:r>
              <a:rPr lang="it-IT" sz="1100" b="1" cap="all" spc="200" err="1">
                <a:solidFill>
                  <a:srgbClr val="000000"/>
                </a:solidFill>
                <a:ea typeface="+mn-lt"/>
                <a:cs typeface="+mn-lt"/>
              </a:rPr>
              <a:t>InCREMENTO</a:t>
            </a:r>
            <a:r>
              <a:rPr lang="it-IT" sz="1100" b="1" cap="all" spc="200">
                <a:solidFill>
                  <a:srgbClr val="000000"/>
                </a:solidFill>
                <a:ea typeface="+mn-lt"/>
                <a:cs typeface="+mn-lt"/>
              </a:rPr>
              <a:t> ALTO</a:t>
            </a:r>
            <a:r>
              <a:rPr lang="it-IT" sz="1100" cap="all" spc="200">
                <a:solidFill>
                  <a:srgbClr val="000000"/>
                </a:solidFill>
                <a:ea typeface="+mn-lt"/>
                <a:cs typeface="+mn-lt"/>
              </a:rPr>
              <a:t>: INC&gt;30%</a:t>
            </a:r>
            <a:endParaRPr lang="en-US" sz="1100" cap="all" spc="2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Wingdings" panose="020F0502020204030204" pitchFamily="34" charset="0"/>
              <a:buChar char="Ø"/>
            </a:pPr>
            <a:r>
              <a:rPr lang="it-IT" sz="1100" b="1" cap="all" spc="200">
                <a:solidFill>
                  <a:srgbClr val="000000"/>
                </a:solidFill>
                <a:ea typeface="+mn-lt"/>
                <a:cs typeface="+mn-lt"/>
              </a:rPr>
              <a:t>INCREMENTO MODERATO</a:t>
            </a:r>
            <a:r>
              <a:rPr lang="it-IT" sz="1100" cap="all" spc="200">
                <a:solidFill>
                  <a:srgbClr val="000000"/>
                </a:solidFill>
                <a:ea typeface="+mn-lt"/>
                <a:cs typeface="+mn-lt"/>
              </a:rPr>
              <a:t>: 5%&lt;INC&lt;30%</a:t>
            </a:r>
            <a:endParaRPr lang="en-US" sz="1100" cap="all" spc="2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Wingdings" panose="020F0502020204030204" pitchFamily="34" charset="0"/>
              <a:buChar char="Ø"/>
            </a:pPr>
            <a:r>
              <a:rPr lang="it-IT" sz="1100" b="1" cap="all" spc="200">
                <a:solidFill>
                  <a:srgbClr val="000000"/>
                </a:solidFill>
                <a:ea typeface="+mn-lt"/>
                <a:cs typeface="+mn-lt"/>
              </a:rPr>
              <a:t>STABILE</a:t>
            </a:r>
            <a:r>
              <a:rPr lang="it-IT" sz="1100" cap="all" spc="200">
                <a:solidFill>
                  <a:srgbClr val="000000"/>
                </a:solidFill>
                <a:ea typeface="+mn-lt"/>
                <a:cs typeface="+mn-lt"/>
              </a:rPr>
              <a:t>: -5%&lt;INC&lt;5%</a:t>
            </a:r>
            <a:endParaRPr lang="en-US" sz="1100" cap="all" spc="2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Wingdings" panose="020F0502020204030204" pitchFamily="34" charset="0"/>
              <a:buChar char="Ø"/>
            </a:pPr>
            <a:r>
              <a:rPr lang="it-IT" sz="1100" b="1" cap="all" spc="200">
                <a:solidFill>
                  <a:srgbClr val="000000"/>
                </a:solidFill>
                <a:ea typeface="+mn-lt"/>
                <a:cs typeface="+mn-lt"/>
              </a:rPr>
              <a:t>decremento</a:t>
            </a:r>
            <a:r>
              <a:rPr lang="it-IT" sz="1100" cap="all" spc="200">
                <a:solidFill>
                  <a:srgbClr val="000000"/>
                </a:solidFill>
                <a:ea typeface="+mn-lt"/>
                <a:cs typeface="+mn-lt"/>
              </a:rPr>
              <a:t>: INC&lt; -5%</a:t>
            </a:r>
            <a:endParaRPr lang="it-IT" sz="1100" cap="all" spc="200">
              <a:solidFill>
                <a:srgbClr val="000000"/>
              </a:solidFill>
            </a:endParaRPr>
          </a:p>
          <a:p>
            <a:endParaRPr lang="it-IT" sz="1500">
              <a:ea typeface="+mn-lt"/>
              <a:cs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9FA29A-CF1D-1665-214D-F830F847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BC91A-25CF-112F-7F0C-0E6026B5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D7FB3-038F-DFF9-7F56-DF5FD94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185E9097-C32C-4140-5434-EFDA14C4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91" y="91834"/>
            <a:ext cx="10058400" cy="891718"/>
          </a:xfrm>
        </p:spPr>
        <p:txBody>
          <a:bodyPr>
            <a:normAutofit fontScale="90000"/>
          </a:bodyPr>
          <a:lstStyle/>
          <a:p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Creazione variabile target incremento</a:t>
            </a:r>
          </a:p>
        </p:txBody>
      </p:sp>
      <p:pic>
        <p:nvPicPr>
          <p:cNvPr id="14" name="Immagine 13" descr="What Are 'Stonks'? History of GameStop-Linked Meme Explained - Business  Insider">
            <a:extLst>
              <a:ext uri="{FF2B5EF4-FFF2-40B4-BE49-F238E27FC236}">
                <a16:creationId xmlns:a16="http://schemas.microsoft.com/office/drawing/2014/main" id="{96A2D4E2-CB7B-EF9F-ACC8-6505758B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4" y="1077141"/>
            <a:ext cx="6667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2AB5A-B5B0-58F0-EB55-79C2C825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2468" y="1749305"/>
            <a:ext cx="5043617" cy="3933567"/>
          </a:xfrm>
        </p:spPr>
        <p:txBody>
          <a:bodyPr>
            <a:normAutofit/>
          </a:bodyPr>
          <a:lstStyle/>
          <a:p>
            <a:pPr marL="171450" indent="-171450">
              <a:buFont typeface="Arial,Sans-Serif"/>
              <a:buChar char="•"/>
            </a:pPr>
            <a:endParaRPr lang="it-IT" sz="1200"/>
          </a:p>
          <a:p>
            <a:pPr algn="ctr"/>
            <a:r>
              <a:rPr lang="it-IT" sz="1400" b="1">
                <a:solidFill>
                  <a:srgbClr val="C00000"/>
                </a:solidFill>
              </a:rPr>
              <a:t>Clustering su Dati Misti:</a:t>
            </a:r>
            <a:endParaRPr lang="it-IT" sz="1400">
              <a:solidFill>
                <a:srgbClr val="C00000"/>
              </a:solidFill>
            </a:endParaRPr>
          </a:p>
          <a:p>
            <a:pPr algn="ctr"/>
            <a:r>
              <a:rPr lang="it-IT" sz="1400"/>
              <a:t> combina </a:t>
            </a:r>
            <a:r>
              <a:rPr lang="it-IT" sz="1400" b="1"/>
              <a:t>K-Means</a:t>
            </a:r>
            <a:r>
              <a:rPr lang="it-IT" sz="1400"/>
              <a:t> per variabili numeriche e</a:t>
            </a:r>
            <a:r>
              <a:rPr lang="it-IT" sz="1400" b="1"/>
              <a:t> K-</a:t>
            </a:r>
            <a:r>
              <a:rPr lang="it-IT" sz="1400" b="1" err="1"/>
              <a:t>Modes</a:t>
            </a:r>
            <a:r>
              <a:rPr lang="it-IT" sz="1400"/>
              <a:t> per variabili categoriche.</a:t>
            </a:r>
          </a:p>
          <a:p>
            <a:pPr marL="285750" indent="-285750" algn="ctr">
              <a:buFont typeface="Arial,Sans-Serif"/>
              <a:buChar char="•"/>
            </a:pPr>
            <a:endParaRPr lang="it-IT" sz="1400">
              <a:solidFill>
                <a:srgbClr val="C00000"/>
              </a:solidFill>
            </a:endParaRPr>
          </a:p>
          <a:p>
            <a:pPr algn="ctr"/>
            <a:r>
              <a:rPr lang="it-IT" sz="1400" b="1">
                <a:solidFill>
                  <a:srgbClr val="C00000"/>
                </a:solidFill>
              </a:rPr>
              <a:t>Assegnazione dei Cluster:</a:t>
            </a:r>
            <a:endParaRPr lang="it-IT" sz="1400">
              <a:solidFill>
                <a:srgbClr val="C00000"/>
              </a:solidFill>
            </a:endParaRPr>
          </a:p>
          <a:p>
            <a:pPr algn="ctr"/>
            <a:r>
              <a:rPr lang="it-IT" sz="1400"/>
              <a:t> Calcola la distanza tra numeri e la similarità tra categorie per assegnare ogni punto al cluster più vicino, minimizzando le differenze interne.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119D7-D0F6-B479-FED5-8AD3F85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BCB3F-921B-0040-0C62-E758380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C26AA-479B-3B5D-D1D4-64DE9B13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F699C14-BA3F-3CB0-B802-F9E677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88" y="158516"/>
            <a:ext cx="11215695" cy="1024572"/>
          </a:xfrm>
        </p:spPr>
        <p:txBody>
          <a:bodyPr>
            <a:normAutofit/>
          </a:bodyPr>
          <a:lstStyle/>
          <a:p>
            <a:pPr algn="ctr"/>
            <a:r>
              <a:rPr lang="it-IT" sz="4800" b="1">
                <a:latin typeface="Arial Nova Light"/>
                <a:cs typeface="Times New Roman" panose="02020603050405020304" pitchFamily="18" charset="0"/>
              </a:rPr>
              <a:t>Scelta Modello</a:t>
            </a:r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3B55EC8B-2B7E-1926-E7BC-582140709385}"/>
              </a:ext>
            </a:extLst>
          </p:cNvPr>
          <p:cNvSpPr txBox="1">
            <a:spLocks/>
          </p:cNvSpPr>
          <p:nvPr/>
        </p:nvSpPr>
        <p:spPr>
          <a:xfrm>
            <a:off x="488577" y="310916"/>
            <a:ext cx="11174506" cy="14364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 descr="clustering infrastructure pathways ...">
            <a:extLst>
              <a:ext uri="{FF2B5EF4-FFF2-40B4-BE49-F238E27FC236}">
                <a16:creationId xmlns:a16="http://schemas.microsoft.com/office/drawing/2014/main" id="{C711C8B0-0243-3ED1-B32D-DEC1ABD9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0" y="2779627"/>
            <a:ext cx="5643432" cy="25550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87CCE7-1BDD-C20F-F68B-15DD07924017}"/>
              </a:ext>
            </a:extLst>
          </p:cNvPr>
          <p:cNvSpPr txBox="1"/>
          <p:nvPr/>
        </p:nvSpPr>
        <p:spPr>
          <a:xfrm>
            <a:off x="1354664" y="1747463"/>
            <a:ext cx="3875900" cy="695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2400" cap="all"/>
              <a:t> </a:t>
            </a:r>
            <a:r>
              <a:rPr lang="it-IT" sz="3600" cap="all"/>
              <a:t>K-</a:t>
            </a:r>
            <a:r>
              <a:rPr lang="it-IT" sz="3600" cap="all" err="1"/>
              <a:t>prototypes</a:t>
            </a:r>
            <a:endParaRPr lang="it-IT" sz="3600" err="1"/>
          </a:p>
        </p:txBody>
      </p:sp>
    </p:spTree>
    <p:extLst>
      <p:ext uri="{BB962C8B-B14F-4D97-AF65-F5344CB8AC3E}">
        <p14:creationId xmlns:p14="http://schemas.microsoft.com/office/powerpoint/2010/main" val="21222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A4326-DA6F-2E2B-A451-97A24762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494" y="758952"/>
            <a:ext cx="4121260" cy="4494491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b="1" cap="all" spc="200">
                <a:solidFill>
                  <a:srgbClr val="C00000"/>
                </a:solidFill>
                <a:latin typeface="+mn-lt"/>
                <a:ea typeface="+mn-lt"/>
                <a:cs typeface="+mn-lt"/>
              </a:rPr>
              <a:t>Distanza Euclidea</a:t>
            </a:r>
            <a:r>
              <a:rPr lang="it-IT" sz="1600" cap="all" spc="200">
                <a:solidFill>
                  <a:srgbClr val="C00000"/>
                </a:solidFill>
                <a:latin typeface="+mn-lt"/>
                <a:ea typeface="+mn-lt"/>
                <a:cs typeface="+mn-lt"/>
              </a:rPr>
              <a:t>:</a:t>
            </a:r>
            <a:r>
              <a:rPr lang="it-IT" sz="1600" cap="all" spc="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Utilizza la distanza euclidea per le variabili numeriche per efficienza di calcolo e memoria.</a:t>
            </a:r>
            <a:br>
              <a:rPr lang="it-IT" sz="1600" cap="all" spc="200">
                <a:solidFill>
                  <a:schemeClr val="tx1"/>
                </a:solidFill>
                <a:latin typeface="+mn-lt"/>
                <a:ea typeface="+mn-lt"/>
                <a:cs typeface="+mn-lt"/>
              </a:rPr>
            </a:br>
            <a:br>
              <a:rPr lang="it-IT" sz="1600" cap="all" spc="200">
                <a:solidFill>
                  <a:schemeClr val="tx1"/>
                </a:solidFill>
                <a:latin typeface="+mn-lt"/>
                <a:ea typeface="+mn-lt"/>
                <a:cs typeface="+mn-lt"/>
              </a:rPr>
            </a:br>
            <a:br>
              <a:rPr lang="it-IT" sz="1600" cap="all" spc="200">
                <a:solidFill>
                  <a:schemeClr val="tx1"/>
                </a:solidFill>
                <a:latin typeface="+mn-lt"/>
                <a:ea typeface="+mn-lt"/>
                <a:cs typeface="+mn-lt"/>
              </a:rPr>
            </a:br>
            <a:endParaRPr lang="it-IT" sz="1600" cap="all" spc="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b="1" cap="all" spc="200">
                <a:solidFill>
                  <a:srgbClr val="C00000"/>
                </a:solidFill>
                <a:latin typeface="+mn-lt"/>
                <a:ea typeface="+mn-lt"/>
                <a:cs typeface="+mn-lt"/>
              </a:rPr>
              <a:t>Scelta di K</a:t>
            </a:r>
            <a:r>
              <a:rPr lang="it-IT" sz="1600" cap="all" spc="200">
                <a:solidFill>
                  <a:srgbClr val="C00000"/>
                </a:solidFill>
                <a:latin typeface="+mn-lt"/>
                <a:ea typeface="+mn-lt"/>
                <a:cs typeface="+mn-lt"/>
              </a:rPr>
              <a:t>:</a:t>
            </a:r>
            <a:r>
              <a:rPr lang="it-IT" sz="1600" cap="all" spc="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Determina il numero ottimale di cluster K, usando il metodo dell’Elbow.</a:t>
            </a:r>
          </a:p>
          <a:p>
            <a:endParaRPr lang="it-IT" sz="200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CDD808-235A-6537-B258-6642978A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905" y="-3810"/>
            <a:ext cx="10058400" cy="428625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sz="4800" b="1"/>
              <a:t>SCELTA IPErparametri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BAEA8-F079-62A7-2BC9-627D038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572-FF68-4744-A20E-4DDB2593E8F8}" type="datetime1">
              <a:rPr lang="it-IT" smtClean="0"/>
              <a:t>27/10/2024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62DCAC-D9F0-86FF-F2FD-07DBC59E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clustering teleassistance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0038D-165A-4729-9A4F-D83500D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CA6940A-3523-FE06-6C98-090D2F33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8"/>
      </a:lt2>
      <a:accent1>
        <a:srgbClr val="DC8087"/>
      </a:accent1>
      <a:accent2>
        <a:srgbClr val="D48B64"/>
      </a:accent2>
      <a:accent3>
        <a:srgbClr val="B7A363"/>
      </a:accent3>
      <a:accent4>
        <a:srgbClr val="9AAA50"/>
      </a:accent4>
      <a:accent5>
        <a:srgbClr val="83AF66"/>
      </a:accent5>
      <a:accent6>
        <a:srgbClr val="56B658"/>
      </a:accent6>
      <a:hlink>
        <a:srgbClr val="568E8A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custom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RetrospectVTI</vt:lpstr>
      <vt:lpstr>custom2</vt:lpstr>
      <vt:lpstr>Personalizza struttura</vt:lpstr>
      <vt:lpstr>Supervised Clustering Teleassistance </vt:lpstr>
      <vt:lpstr>Telemedicina</vt:lpstr>
      <vt:lpstr>Obiettivo della Teleassistenza</vt:lpstr>
      <vt:lpstr>Challenge: clustering supervisionato</vt:lpstr>
      <vt:lpstr>Dataset</vt:lpstr>
      <vt:lpstr>Pre-processing</vt:lpstr>
      <vt:lpstr>Creazione variabile target incremento</vt:lpstr>
      <vt:lpstr>Scelta Modello</vt:lpstr>
      <vt:lpstr>Distanza Euclidea: Utilizza la distanza euclidea per le variabili numeriche per efficienza di calcolo e memoria.    Scelta di K: Determina il numero ottimale di cluster K, usando il metodo dell’Elbow. </vt:lpstr>
      <vt:lpstr>Esperimento 1</vt:lpstr>
      <vt:lpstr>Esperimento 1</vt:lpstr>
      <vt:lpstr>Esperimento 1</vt:lpstr>
      <vt:lpstr>Esperimento 2</vt:lpstr>
      <vt:lpstr>Esperimento 2</vt:lpstr>
      <vt:lpstr>Esperimento 2</vt:lpstr>
      <vt:lpstr>Grazie per l'attenzione!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Edoardo Caliano</dc:creator>
  <cp:keywords/>
  <dc:description/>
  <cp:revision>3</cp:revision>
  <dcterms:created xsi:type="dcterms:W3CDTF">2024-10-22T13:36:48Z</dcterms:created>
  <dcterms:modified xsi:type="dcterms:W3CDTF">2024-10-27T21:24:34Z</dcterms:modified>
  <cp:category/>
</cp:coreProperties>
</file>