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635" cy="2057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7783" y="0"/>
            <a:ext cx="1235254" cy="205720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17783" y="9734550"/>
            <a:ext cx="13857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习题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1371600"/>
            <a:ext cx="3932807" cy="4800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39" y="2962275"/>
            <a:ext cx="6173094" cy="14620875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8235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0" y="6172200"/>
            <a:ext cx="3932807" cy="11434764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164" y="1095375"/>
            <a:ext cx="2629281" cy="174355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1" y="1095375"/>
            <a:ext cx="7735420" cy="174355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1" y="5129214"/>
            <a:ext cx="10517123" cy="855821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13768389"/>
            <a:ext cx="10517123" cy="450056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5476875"/>
            <a:ext cx="5182351" cy="130540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5476875"/>
            <a:ext cx="5182351" cy="130540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1095375"/>
            <a:ext cx="10517123" cy="39766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5043489"/>
            <a:ext cx="5158534" cy="247173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7515225"/>
            <a:ext cx="5158534" cy="110537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5043489"/>
            <a:ext cx="5183939" cy="247173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7515225"/>
            <a:ext cx="5183939" cy="110537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1371600"/>
            <a:ext cx="3932807" cy="4800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39" y="2962275"/>
            <a:ext cx="6173094" cy="14620875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0" y="6172200"/>
            <a:ext cx="3932807" cy="11434764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21" y="1095375"/>
            <a:ext cx="10517123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21" y="5476875"/>
            <a:ext cx="10517123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21" y="19069050"/>
            <a:ext cx="2743597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85" y="19069050"/>
            <a:ext cx="4115396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847" y="19069050"/>
            <a:ext cx="2743597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ct val="267000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44071" y="7768225"/>
            <a:ext cx="652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adj[]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2295222" y="8136579"/>
          <a:ext cx="3492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ln>
                          <a:noFill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表格 113"/>
          <p:cNvGraphicFramePr/>
          <p:nvPr/>
        </p:nvGraphicFramePr>
        <p:xfrm>
          <a:off x="1874792" y="8136579"/>
          <a:ext cx="42037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"/>
              </a:tblGrid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7" name="直接箭头连接符 116"/>
          <p:cNvCxnSpPr/>
          <p:nvPr/>
        </p:nvCxnSpPr>
        <p:spPr>
          <a:xfrm flipV="1">
            <a:off x="2716288" y="7142024"/>
            <a:ext cx="1043456" cy="1171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2716288" y="7792359"/>
            <a:ext cx="1033295" cy="9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716288" y="8422370"/>
            <a:ext cx="992649" cy="588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2716288" y="9784007"/>
            <a:ext cx="982487" cy="304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2716288" y="9143834"/>
            <a:ext cx="992649" cy="256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2716288" y="10182210"/>
            <a:ext cx="1012972" cy="252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716288" y="10571521"/>
            <a:ext cx="1023133" cy="5436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2716288" y="10895418"/>
            <a:ext cx="1043456" cy="900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2716288" y="11234557"/>
            <a:ext cx="1012972" cy="1140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2716288" y="11606086"/>
            <a:ext cx="1043456" cy="1510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2716288" y="12020801"/>
            <a:ext cx="962164" cy="1827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2716288" y="12309133"/>
            <a:ext cx="1002810" cy="2260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3790229" y="6879731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4175730" y="6926093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3870886" y="7001034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4651414" y="7117891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5014051" y="6925458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8" name="矩形 137"/>
          <p:cNvSpPr/>
          <p:nvPr/>
        </p:nvSpPr>
        <p:spPr>
          <a:xfrm>
            <a:off x="3790229" y="7506567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4175730" y="7552929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3870886" y="7627870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4651414" y="7744727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5014051" y="7552294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47" name="矩形 146"/>
          <p:cNvSpPr/>
          <p:nvPr/>
        </p:nvSpPr>
        <p:spPr>
          <a:xfrm>
            <a:off x="3790229" y="8162617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4175730" y="8208979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870886" y="8283920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4651414" y="8400777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14051" y="8208344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2" name="矩形 151"/>
          <p:cNvSpPr/>
          <p:nvPr/>
        </p:nvSpPr>
        <p:spPr>
          <a:xfrm>
            <a:off x="3790229" y="8872650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4175730" y="8919012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3870886" y="8993953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4651414" y="9110810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5014051" y="8918377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57" name="矩形 156"/>
          <p:cNvSpPr/>
          <p:nvPr/>
        </p:nvSpPr>
        <p:spPr>
          <a:xfrm>
            <a:off x="3790229" y="9595385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4175730" y="9641747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59" name="直接箭头连接符 158"/>
          <p:cNvCxnSpPr/>
          <p:nvPr/>
        </p:nvCxnSpPr>
        <p:spPr>
          <a:xfrm>
            <a:off x="3870886" y="9716687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4651414" y="9833544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5014051" y="9641111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2" name="矩形 161"/>
          <p:cNvSpPr/>
          <p:nvPr/>
        </p:nvSpPr>
        <p:spPr>
          <a:xfrm>
            <a:off x="3790229" y="10247624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文本框 162"/>
          <p:cNvSpPr txBox="1"/>
          <p:nvPr/>
        </p:nvSpPr>
        <p:spPr>
          <a:xfrm>
            <a:off x="4175730" y="10293986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64" name="直接箭头连接符 163"/>
          <p:cNvCxnSpPr/>
          <p:nvPr/>
        </p:nvCxnSpPr>
        <p:spPr>
          <a:xfrm>
            <a:off x="3870886" y="10368927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4651414" y="10485784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5014051" y="10293351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3790229" y="10946861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4175730" y="10993222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3870886" y="11068163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4651414" y="11185020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5014051" y="10992587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2" name="矩形 171"/>
          <p:cNvSpPr/>
          <p:nvPr/>
        </p:nvSpPr>
        <p:spPr>
          <a:xfrm>
            <a:off x="3780067" y="11586398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4165568" y="11632760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cxnSp>
        <p:nvCxnSpPr>
          <p:cNvPr id="174" name="直接箭头连接符 173"/>
          <p:cNvCxnSpPr/>
          <p:nvPr/>
        </p:nvCxnSpPr>
        <p:spPr>
          <a:xfrm>
            <a:off x="3860724" y="11707701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4641252" y="11824558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5003890" y="11632125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7" name="矩形 176"/>
          <p:cNvSpPr/>
          <p:nvPr/>
        </p:nvSpPr>
        <p:spPr>
          <a:xfrm>
            <a:off x="3759745" y="12242448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文本框 177"/>
          <p:cNvSpPr txBox="1"/>
          <p:nvPr/>
        </p:nvSpPr>
        <p:spPr>
          <a:xfrm>
            <a:off x="4145245" y="12288810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79" name="直接箭头连接符 178"/>
          <p:cNvCxnSpPr/>
          <p:nvPr/>
        </p:nvCxnSpPr>
        <p:spPr>
          <a:xfrm>
            <a:off x="3840401" y="12363751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4620929" y="12480608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4983567" y="12288175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82" name="矩形 181"/>
          <p:cNvSpPr/>
          <p:nvPr/>
        </p:nvSpPr>
        <p:spPr>
          <a:xfrm>
            <a:off x="3790229" y="12952481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3790229" y="13663149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4175730" y="13709511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3870886" y="13784452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4651414" y="13901308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5014051" y="13708876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92" name="矩形 191"/>
          <p:cNvSpPr/>
          <p:nvPr/>
        </p:nvSpPr>
        <p:spPr>
          <a:xfrm>
            <a:off x="3790229" y="14327455"/>
            <a:ext cx="3684804" cy="460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4175730" y="14373817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94" name="直接箭头连接符 193"/>
          <p:cNvCxnSpPr/>
          <p:nvPr/>
        </p:nvCxnSpPr>
        <p:spPr>
          <a:xfrm>
            <a:off x="3870886" y="14448758"/>
            <a:ext cx="224187" cy="116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4651414" y="14565615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5014051" y="14373182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99" name="直接箭头连接符 198"/>
          <p:cNvCxnSpPr/>
          <p:nvPr/>
        </p:nvCxnSpPr>
        <p:spPr>
          <a:xfrm>
            <a:off x="5581188" y="14578317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/>
          <p:cNvSpPr txBox="1"/>
          <p:nvPr/>
        </p:nvSpPr>
        <p:spPr>
          <a:xfrm>
            <a:off x="5943826" y="14385884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201" name="直接箭头连接符 200"/>
          <p:cNvCxnSpPr/>
          <p:nvPr/>
        </p:nvCxnSpPr>
        <p:spPr>
          <a:xfrm>
            <a:off x="5485925" y="12480608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5848562" y="12288175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cxnSp>
        <p:nvCxnSpPr>
          <p:cNvPr id="203" name="直接箭头连接符 202"/>
          <p:cNvCxnSpPr/>
          <p:nvPr/>
        </p:nvCxnSpPr>
        <p:spPr>
          <a:xfrm>
            <a:off x="5692965" y="7118526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6055602" y="6926093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05" name="直接箭头连接符 204"/>
          <p:cNvCxnSpPr/>
          <p:nvPr/>
        </p:nvCxnSpPr>
        <p:spPr>
          <a:xfrm>
            <a:off x="5485925" y="11197722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5848562" y="11005289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5485925" y="8401412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5848562" y="8208979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209" name="直接箭头连接符 208"/>
          <p:cNvCxnSpPr/>
          <p:nvPr/>
        </p:nvCxnSpPr>
        <p:spPr>
          <a:xfrm>
            <a:off x="6364892" y="8414114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6727529" y="8221681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1" name="直接箭头连接符 210"/>
          <p:cNvCxnSpPr/>
          <p:nvPr/>
        </p:nvCxnSpPr>
        <p:spPr>
          <a:xfrm>
            <a:off x="5485925" y="10501661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5848562" y="10309228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6516044" y="7130593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6878681" y="6938160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6364892" y="12493310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/>
          <p:cNvSpPr txBox="1"/>
          <p:nvPr/>
        </p:nvSpPr>
        <p:spPr>
          <a:xfrm>
            <a:off x="6727529" y="12300877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5611673" y="7735835"/>
            <a:ext cx="267374" cy="8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974310" y="7543403"/>
            <a:ext cx="4153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494736" y="9745310"/>
            <a:ext cx="76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4.1.2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椭圆 15"/>
          <p:cNvSpPr/>
          <p:nvPr/>
        </p:nvSpPr>
        <p:spPr>
          <a:xfrm>
            <a:off x="6488100" y="2556776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31577" y="257455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863804" y="906172"/>
            <a:ext cx="1174920" cy="6351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895559" y="1010962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257831" y="1191963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355635" y="1258648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554515" y="1157668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0"/>
          </p:cNvCxnSpPr>
          <p:nvPr/>
        </p:nvCxnSpPr>
        <p:spPr>
          <a:xfrm flipV="1">
            <a:off x="5645333" y="1224353"/>
            <a:ext cx="34295" cy="1333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0"/>
          </p:cNvCxnSpPr>
          <p:nvPr/>
        </p:nvCxnSpPr>
        <p:spPr>
          <a:xfrm flipV="1">
            <a:off x="5645333" y="1801652"/>
            <a:ext cx="574123" cy="75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800295" y="1830231"/>
            <a:ext cx="552530" cy="71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876506" y="2735237"/>
            <a:ext cx="609688" cy="12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876506" y="2840027"/>
            <a:ext cx="581109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6838670" y="2439919"/>
            <a:ext cx="209580" cy="15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933934" y="2478025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631631" y="1125279"/>
            <a:ext cx="523951" cy="45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629090" y="1077647"/>
            <a:ext cx="428687" cy="3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19348" y="1077647"/>
            <a:ext cx="485845" cy="409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5762190" y="1163384"/>
            <a:ext cx="495372" cy="4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482114" y="2574559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425591" y="259234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37" name="椭圆 36"/>
          <p:cNvSpPr/>
          <p:nvPr/>
        </p:nvSpPr>
        <p:spPr>
          <a:xfrm>
            <a:off x="5500532" y="80328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444008" y="82107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39" name="椭圆 38"/>
          <p:cNvSpPr/>
          <p:nvPr/>
        </p:nvSpPr>
        <p:spPr>
          <a:xfrm>
            <a:off x="7086991" y="2115387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030468" y="213317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41" name="椭圆 40"/>
          <p:cNvSpPr/>
          <p:nvPr/>
        </p:nvSpPr>
        <p:spPr>
          <a:xfrm>
            <a:off x="7114936" y="830596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058412" y="84837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45" name="椭圆 44"/>
          <p:cNvSpPr/>
          <p:nvPr/>
        </p:nvSpPr>
        <p:spPr>
          <a:xfrm>
            <a:off x="6270898" y="1458702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214375" y="147648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47" name="文本框 46"/>
          <p:cNvSpPr txBox="1"/>
          <p:nvPr/>
        </p:nvSpPr>
        <p:spPr>
          <a:xfrm>
            <a:off x="8315259" y="803287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marked[]</a:t>
            </a:r>
            <a:endParaRPr lang="zh-CN" altLang="en-US" sz="1400"/>
          </a:p>
        </p:txBody>
      </p:sp>
      <p:graphicFrame>
        <p:nvGraphicFramePr>
          <p:cNvPr id="48" name="表格 47"/>
          <p:cNvGraphicFramePr/>
          <p:nvPr/>
        </p:nvGraphicFramePr>
        <p:xfrm>
          <a:off x="8359081" y="1127819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9909340" y="785504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adj[]</a:t>
            </a:r>
            <a:endParaRPr lang="zh-CN" altLang="en-US" sz="1400"/>
          </a:p>
        </p:txBody>
      </p:sp>
      <p:graphicFrame>
        <p:nvGraphicFramePr>
          <p:cNvPr id="50" name="表格 49"/>
          <p:cNvGraphicFramePr/>
          <p:nvPr/>
        </p:nvGraphicFramePr>
        <p:xfrm>
          <a:off x="9800740" y="1110036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16" name="椭圆 115"/>
          <p:cNvSpPr/>
          <p:nvPr/>
        </p:nvSpPr>
        <p:spPr>
          <a:xfrm>
            <a:off x="6453170" y="5246391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6396646" y="5264173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130" name="直接箭头连接符 129"/>
          <p:cNvCxnSpPr/>
          <p:nvPr/>
        </p:nvCxnSpPr>
        <p:spPr>
          <a:xfrm flipV="1">
            <a:off x="5828874" y="3595786"/>
            <a:ext cx="1174920" cy="6351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5860629" y="3700577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>
            <a:off x="7222901" y="3881578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7320705" y="3948262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5519584" y="3847283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5610403" y="3913968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5610403" y="4491266"/>
            <a:ext cx="574123" cy="75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>
            <a:off x="5765365" y="4519845"/>
            <a:ext cx="552530" cy="71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H="1">
            <a:off x="5841576" y="5424851"/>
            <a:ext cx="609688" cy="12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5841576" y="5529642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6803740" y="5129534"/>
            <a:ext cx="209580" cy="15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H="1">
            <a:off x="6899004" y="5167639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6596700" y="3814893"/>
            <a:ext cx="523951" cy="45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H="1">
            <a:off x="6594160" y="3767261"/>
            <a:ext cx="428687" cy="3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5784418" y="3767261"/>
            <a:ext cx="485845" cy="409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H="1" flipV="1">
            <a:off x="5727260" y="3852999"/>
            <a:ext cx="495372" cy="4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5447184" y="5264173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文本框 222"/>
          <p:cNvSpPr txBox="1"/>
          <p:nvPr/>
        </p:nvSpPr>
        <p:spPr>
          <a:xfrm>
            <a:off x="5390661" y="528195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24" name="椭圆 223"/>
          <p:cNvSpPr/>
          <p:nvPr/>
        </p:nvSpPr>
        <p:spPr>
          <a:xfrm>
            <a:off x="5465602" y="349290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文本框 224"/>
          <p:cNvSpPr txBox="1"/>
          <p:nvPr/>
        </p:nvSpPr>
        <p:spPr>
          <a:xfrm>
            <a:off x="5409078" y="351068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26" name="椭圆 225"/>
          <p:cNvSpPr/>
          <p:nvPr/>
        </p:nvSpPr>
        <p:spPr>
          <a:xfrm>
            <a:off x="7052061" y="4805002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文本框 226"/>
          <p:cNvSpPr txBox="1"/>
          <p:nvPr/>
        </p:nvSpPr>
        <p:spPr>
          <a:xfrm>
            <a:off x="6995538" y="482278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28" name="椭圆 227"/>
          <p:cNvSpPr/>
          <p:nvPr/>
        </p:nvSpPr>
        <p:spPr>
          <a:xfrm>
            <a:off x="7080005" y="3520210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文本框 228"/>
          <p:cNvSpPr txBox="1"/>
          <p:nvPr/>
        </p:nvSpPr>
        <p:spPr>
          <a:xfrm>
            <a:off x="7023482" y="3537993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230" name="椭圆 229"/>
          <p:cNvSpPr/>
          <p:nvPr/>
        </p:nvSpPr>
        <p:spPr>
          <a:xfrm>
            <a:off x="6235968" y="4148316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文本框 230"/>
          <p:cNvSpPr txBox="1"/>
          <p:nvPr/>
        </p:nvSpPr>
        <p:spPr>
          <a:xfrm>
            <a:off x="6179445" y="41660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32" name="文本框 231"/>
          <p:cNvSpPr txBox="1"/>
          <p:nvPr/>
        </p:nvSpPr>
        <p:spPr>
          <a:xfrm>
            <a:off x="8280329" y="3492902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marked[]</a:t>
            </a:r>
            <a:endParaRPr lang="zh-CN" altLang="en-US" sz="1400"/>
          </a:p>
        </p:txBody>
      </p:sp>
      <p:graphicFrame>
        <p:nvGraphicFramePr>
          <p:cNvPr id="233" name="表格 232"/>
          <p:cNvGraphicFramePr/>
          <p:nvPr/>
        </p:nvGraphicFramePr>
        <p:xfrm>
          <a:off x="8324151" y="3817434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234" name="文本框 233"/>
          <p:cNvSpPr txBox="1"/>
          <p:nvPr/>
        </p:nvSpPr>
        <p:spPr>
          <a:xfrm>
            <a:off x="9874410" y="3475119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adj[]</a:t>
            </a:r>
            <a:endParaRPr lang="zh-CN" altLang="en-US" sz="1400"/>
          </a:p>
        </p:txBody>
      </p:sp>
      <p:graphicFrame>
        <p:nvGraphicFramePr>
          <p:cNvPr id="235" name="表格 234"/>
          <p:cNvGraphicFramePr/>
          <p:nvPr/>
        </p:nvGraphicFramePr>
        <p:xfrm>
          <a:off x="9765809" y="3799651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236" name="文本框 235"/>
          <p:cNvSpPr txBox="1"/>
          <p:nvPr/>
        </p:nvSpPr>
        <p:spPr>
          <a:xfrm>
            <a:off x="1780163" y="803287"/>
            <a:ext cx="6103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dfs(0)</a:t>
            </a:r>
            <a:endParaRPr lang="en-US" altLang="zh-CN" sz="1400"/>
          </a:p>
        </p:txBody>
      </p:sp>
      <p:sp>
        <p:nvSpPr>
          <p:cNvPr id="237" name="文本框 236"/>
          <p:cNvSpPr txBox="1"/>
          <p:nvPr/>
        </p:nvSpPr>
        <p:spPr>
          <a:xfrm>
            <a:off x="2202499" y="3540533"/>
            <a:ext cx="6103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dfs(5)</a:t>
            </a:r>
            <a:endParaRPr lang="en-US" altLang="zh-CN" sz="1400"/>
          </a:p>
        </p:txBody>
      </p:sp>
      <p:sp>
        <p:nvSpPr>
          <p:cNvPr id="239" name="文本框 238"/>
          <p:cNvSpPr txBox="1"/>
          <p:nvPr/>
        </p:nvSpPr>
        <p:spPr>
          <a:xfrm>
            <a:off x="2529571" y="3890469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40" name="椭圆 239"/>
          <p:cNvSpPr/>
          <p:nvPr/>
        </p:nvSpPr>
        <p:spPr>
          <a:xfrm>
            <a:off x="6430941" y="777850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6374418" y="779628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242" name="直接箭头连接符 241"/>
          <p:cNvCxnSpPr/>
          <p:nvPr/>
        </p:nvCxnSpPr>
        <p:spPr>
          <a:xfrm flipV="1">
            <a:off x="5806646" y="6127898"/>
            <a:ext cx="1174920" cy="6351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/>
        </p:nvCxnSpPr>
        <p:spPr>
          <a:xfrm flipH="1">
            <a:off x="5838401" y="6232688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 flipH="1">
            <a:off x="7200673" y="6413690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flipV="1">
            <a:off x="7298477" y="6480374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 flipH="1">
            <a:off x="5497356" y="6379395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5588174" y="6446079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flipV="1">
            <a:off x="5588174" y="7023378"/>
            <a:ext cx="574123" cy="75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/>
          <p:nvPr/>
        </p:nvCxnSpPr>
        <p:spPr>
          <a:xfrm flipH="1">
            <a:off x="5743137" y="7051957"/>
            <a:ext cx="552530" cy="71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H="1">
            <a:off x="5819348" y="7956963"/>
            <a:ext cx="609688" cy="1270"/>
          </a:xfrm>
          <a:prstGeom prst="straightConnector1">
            <a:avLst/>
          </a:prstGeom>
          <a:ln w="31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5814257" y="8061753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 flipV="1">
            <a:off x="6781512" y="7661645"/>
            <a:ext cx="209580" cy="1524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 flipH="1">
            <a:off x="6876776" y="7699751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 flipV="1">
            <a:off x="6574472" y="6347005"/>
            <a:ext cx="523951" cy="45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 flipH="1">
            <a:off x="6571932" y="6299373"/>
            <a:ext cx="428687" cy="3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>
            <a:off x="5762190" y="6299373"/>
            <a:ext cx="485845" cy="409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 flipH="1" flipV="1">
            <a:off x="5705031" y="6385110"/>
            <a:ext cx="495372" cy="4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5424956" y="7796285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文本框 258"/>
          <p:cNvSpPr txBox="1"/>
          <p:nvPr/>
        </p:nvSpPr>
        <p:spPr>
          <a:xfrm>
            <a:off x="5368433" y="7814067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60" name="椭圆 259"/>
          <p:cNvSpPr/>
          <p:nvPr/>
        </p:nvSpPr>
        <p:spPr>
          <a:xfrm>
            <a:off x="5443373" y="6025013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5386850" y="604279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62" name="椭圆 261"/>
          <p:cNvSpPr/>
          <p:nvPr/>
        </p:nvSpPr>
        <p:spPr>
          <a:xfrm>
            <a:off x="7029833" y="7337113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文本框 262"/>
          <p:cNvSpPr txBox="1"/>
          <p:nvPr/>
        </p:nvSpPr>
        <p:spPr>
          <a:xfrm>
            <a:off x="6973310" y="735489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64" name="椭圆 263"/>
          <p:cNvSpPr/>
          <p:nvPr/>
        </p:nvSpPr>
        <p:spPr>
          <a:xfrm>
            <a:off x="7057777" y="6052322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7001254" y="607010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266" name="椭圆 265"/>
          <p:cNvSpPr/>
          <p:nvPr/>
        </p:nvSpPr>
        <p:spPr>
          <a:xfrm>
            <a:off x="6213740" y="6680428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文本框 266"/>
          <p:cNvSpPr txBox="1"/>
          <p:nvPr/>
        </p:nvSpPr>
        <p:spPr>
          <a:xfrm>
            <a:off x="6157217" y="669821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68" name="文本框 267"/>
          <p:cNvSpPr txBox="1"/>
          <p:nvPr/>
        </p:nvSpPr>
        <p:spPr>
          <a:xfrm>
            <a:off x="8258101" y="6025013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marked[]</a:t>
            </a:r>
            <a:endParaRPr lang="zh-CN" altLang="en-US" sz="1400"/>
          </a:p>
        </p:txBody>
      </p:sp>
      <p:graphicFrame>
        <p:nvGraphicFramePr>
          <p:cNvPr id="269" name="表格 268"/>
          <p:cNvGraphicFramePr/>
          <p:nvPr/>
        </p:nvGraphicFramePr>
        <p:xfrm>
          <a:off x="8301922" y="6349545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270" name="文本框 269"/>
          <p:cNvSpPr txBox="1"/>
          <p:nvPr/>
        </p:nvSpPr>
        <p:spPr>
          <a:xfrm>
            <a:off x="9852182" y="6007231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adj[]</a:t>
            </a:r>
            <a:endParaRPr lang="zh-CN" altLang="en-US" sz="1400"/>
          </a:p>
        </p:txBody>
      </p:sp>
      <p:graphicFrame>
        <p:nvGraphicFramePr>
          <p:cNvPr id="271" name="表格 270"/>
          <p:cNvGraphicFramePr/>
          <p:nvPr/>
        </p:nvGraphicFramePr>
        <p:xfrm>
          <a:off x="9743581" y="6331763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272" name="文本框 271"/>
          <p:cNvSpPr txBox="1"/>
          <p:nvPr/>
        </p:nvSpPr>
        <p:spPr>
          <a:xfrm>
            <a:off x="2485750" y="6147586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dfs(10)</a:t>
            </a:r>
            <a:endParaRPr lang="en-US" altLang="zh-CN" sz="1400"/>
          </a:p>
        </p:txBody>
      </p:sp>
      <p:sp>
        <p:nvSpPr>
          <p:cNvPr id="273" name="文本框 272"/>
          <p:cNvSpPr txBox="1"/>
          <p:nvPr/>
        </p:nvSpPr>
        <p:spPr>
          <a:xfrm>
            <a:off x="2812822" y="6497522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74" name="文本框 273"/>
          <p:cNvSpPr txBox="1"/>
          <p:nvPr/>
        </p:nvSpPr>
        <p:spPr>
          <a:xfrm>
            <a:off x="2875697" y="8576178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dfs(3)</a:t>
            </a:r>
            <a:endParaRPr lang="en-US" altLang="zh-CN" sz="1400"/>
          </a:p>
        </p:txBody>
      </p:sp>
      <p:sp>
        <p:nvSpPr>
          <p:cNvPr id="275" name="文本框 274"/>
          <p:cNvSpPr txBox="1"/>
          <p:nvPr/>
        </p:nvSpPr>
        <p:spPr>
          <a:xfrm>
            <a:off x="3202769" y="8926113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276" name="椭圆 275"/>
          <p:cNvSpPr/>
          <p:nvPr/>
        </p:nvSpPr>
        <p:spPr>
          <a:xfrm>
            <a:off x="6395376" y="10457320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文本框 276"/>
          <p:cNvSpPr txBox="1"/>
          <p:nvPr/>
        </p:nvSpPr>
        <p:spPr>
          <a:xfrm>
            <a:off x="6338853" y="10475103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278" name="直接箭头连接符 277"/>
          <p:cNvCxnSpPr/>
          <p:nvPr/>
        </p:nvCxnSpPr>
        <p:spPr>
          <a:xfrm flipV="1">
            <a:off x="5771081" y="8806716"/>
            <a:ext cx="1174920" cy="6351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/>
          <p:nvPr/>
        </p:nvCxnSpPr>
        <p:spPr>
          <a:xfrm flipH="1">
            <a:off x="5802835" y="8911506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/>
          <p:nvPr/>
        </p:nvCxnSpPr>
        <p:spPr>
          <a:xfrm flipH="1">
            <a:off x="7165108" y="9092508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/>
          <p:nvPr/>
        </p:nvCxnSpPr>
        <p:spPr>
          <a:xfrm flipV="1">
            <a:off x="7262912" y="9159192"/>
            <a:ext cx="16512" cy="8605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/>
          <p:nvPr/>
        </p:nvCxnSpPr>
        <p:spPr>
          <a:xfrm flipH="1">
            <a:off x="5461791" y="9058213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/>
          <p:nvPr/>
        </p:nvCxnSpPr>
        <p:spPr>
          <a:xfrm flipV="1">
            <a:off x="5552609" y="9124897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V="1">
            <a:off x="5552609" y="9702196"/>
            <a:ext cx="574123" cy="75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H="1">
            <a:off x="5707572" y="9730775"/>
            <a:ext cx="552530" cy="71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flipH="1">
            <a:off x="5783783" y="10635781"/>
            <a:ext cx="609688" cy="1270"/>
          </a:xfrm>
          <a:prstGeom prst="straightConnector1">
            <a:avLst/>
          </a:prstGeom>
          <a:ln w="31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>
            <a:off x="5783783" y="10740571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 flipV="1">
            <a:off x="6745947" y="10340463"/>
            <a:ext cx="209580" cy="1524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flipH="1">
            <a:off x="6841211" y="10378569"/>
            <a:ext cx="219107" cy="17147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6538907" y="9025823"/>
            <a:ext cx="523951" cy="45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/>
          <p:nvPr/>
        </p:nvCxnSpPr>
        <p:spPr>
          <a:xfrm flipH="1">
            <a:off x="6536367" y="8978191"/>
            <a:ext cx="428687" cy="3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>
            <a:off x="5726624" y="8978191"/>
            <a:ext cx="485845" cy="409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flipH="1" flipV="1">
            <a:off x="5669466" y="9063928"/>
            <a:ext cx="495372" cy="4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5389391" y="10475103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文本框 294"/>
          <p:cNvSpPr txBox="1"/>
          <p:nvPr/>
        </p:nvSpPr>
        <p:spPr>
          <a:xfrm>
            <a:off x="5332867" y="1049288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96" name="椭圆 295"/>
          <p:cNvSpPr/>
          <p:nvPr/>
        </p:nvSpPr>
        <p:spPr>
          <a:xfrm>
            <a:off x="5407808" y="8703831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文本框 296"/>
          <p:cNvSpPr txBox="1"/>
          <p:nvPr/>
        </p:nvSpPr>
        <p:spPr>
          <a:xfrm>
            <a:off x="5351285" y="872161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98" name="椭圆 297"/>
          <p:cNvSpPr/>
          <p:nvPr/>
        </p:nvSpPr>
        <p:spPr>
          <a:xfrm>
            <a:off x="6994268" y="10015931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6937745" y="1003371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00" name="椭圆 299"/>
          <p:cNvSpPr/>
          <p:nvPr/>
        </p:nvSpPr>
        <p:spPr>
          <a:xfrm>
            <a:off x="7022212" y="8731140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文本框 300"/>
          <p:cNvSpPr txBox="1"/>
          <p:nvPr/>
        </p:nvSpPr>
        <p:spPr>
          <a:xfrm>
            <a:off x="6965689" y="8748923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302" name="椭圆 301"/>
          <p:cNvSpPr/>
          <p:nvPr/>
        </p:nvSpPr>
        <p:spPr>
          <a:xfrm>
            <a:off x="6178175" y="9359246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6121652" y="937702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04" name="文本框 303"/>
          <p:cNvSpPr txBox="1"/>
          <p:nvPr/>
        </p:nvSpPr>
        <p:spPr>
          <a:xfrm>
            <a:off x="8222536" y="8703831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marked[]</a:t>
            </a:r>
            <a:endParaRPr lang="zh-CN" altLang="en-US" sz="1400"/>
          </a:p>
        </p:txBody>
      </p:sp>
      <p:graphicFrame>
        <p:nvGraphicFramePr>
          <p:cNvPr id="305" name="表格 304"/>
          <p:cNvGraphicFramePr/>
          <p:nvPr/>
        </p:nvGraphicFramePr>
        <p:xfrm>
          <a:off x="8266357" y="9028363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06" name="文本框 305"/>
          <p:cNvSpPr txBox="1"/>
          <p:nvPr/>
        </p:nvSpPr>
        <p:spPr>
          <a:xfrm>
            <a:off x="9816617" y="8686049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adj[]</a:t>
            </a:r>
            <a:endParaRPr lang="zh-CN" altLang="en-US" sz="1400"/>
          </a:p>
        </p:txBody>
      </p:sp>
      <p:graphicFrame>
        <p:nvGraphicFramePr>
          <p:cNvPr id="307" name="表格 306"/>
          <p:cNvGraphicFramePr/>
          <p:nvPr/>
        </p:nvGraphicFramePr>
        <p:xfrm>
          <a:off x="9708016" y="9010581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08" name="文本框 307"/>
          <p:cNvSpPr txBox="1"/>
          <p:nvPr/>
        </p:nvSpPr>
        <p:spPr>
          <a:xfrm>
            <a:off x="3261197" y="11355340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dfs(6)</a:t>
            </a:r>
            <a:endParaRPr lang="en-US" altLang="zh-CN" sz="1400"/>
          </a:p>
        </p:txBody>
      </p:sp>
      <p:sp>
        <p:nvSpPr>
          <p:cNvPr id="310" name="椭圆 309"/>
          <p:cNvSpPr/>
          <p:nvPr/>
        </p:nvSpPr>
        <p:spPr>
          <a:xfrm>
            <a:off x="6380769" y="13236483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1" name="文本框 310"/>
          <p:cNvSpPr txBox="1"/>
          <p:nvPr/>
        </p:nvSpPr>
        <p:spPr>
          <a:xfrm>
            <a:off x="6324246" y="1325426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312" name="直接箭头连接符 311"/>
          <p:cNvCxnSpPr/>
          <p:nvPr/>
        </p:nvCxnSpPr>
        <p:spPr>
          <a:xfrm flipV="1">
            <a:off x="5756474" y="11585879"/>
            <a:ext cx="1174920" cy="6351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 flipH="1">
            <a:off x="5788228" y="11690669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 flipH="1">
            <a:off x="7150501" y="11871670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7248305" y="11938355"/>
            <a:ext cx="16512" cy="8605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H="1">
            <a:off x="5447184" y="11837375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V="1">
            <a:off x="5538002" y="11904060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flipV="1">
            <a:off x="5538002" y="12481358"/>
            <a:ext cx="574123" cy="75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H="1">
            <a:off x="5692965" y="12509938"/>
            <a:ext cx="552530" cy="71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 flipH="1">
            <a:off x="5769176" y="13414944"/>
            <a:ext cx="609688" cy="1270"/>
          </a:xfrm>
          <a:prstGeom prst="straightConnector1">
            <a:avLst/>
          </a:prstGeom>
          <a:ln w="31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5769176" y="13519734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 flipV="1">
            <a:off x="6731340" y="13119626"/>
            <a:ext cx="209580" cy="1524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 flipH="1">
            <a:off x="6826604" y="13157731"/>
            <a:ext cx="219107" cy="17147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 flipV="1">
            <a:off x="6524300" y="11804985"/>
            <a:ext cx="523951" cy="45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 flipH="1">
            <a:off x="6521760" y="11757354"/>
            <a:ext cx="428687" cy="38105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>
            <a:off x="5712017" y="11757354"/>
            <a:ext cx="485845" cy="409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H="1" flipV="1">
            <a:off x="5654859" y="11843091"/>
            <a:ext cx="495372" cy="4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5374783" y="13254265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文本框 328"/>
          <p:cNvSpPr txBox="1"/>
          <p:nvPr/>
        </p:nvSpPr>
        <p:spPr>
          <a:xfrm>
            <a:off x="5318260" y="13272048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330" name="椭圆 329"/>
          <p:cNvSpPr/>
          <p:nvPr/>
        </p:nvSpPr>
        <p:spPr>
          <a:xfrm>
            <a:off x="5393201" y="11482994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文本框 330"/>
          <p:cNvSpPr txBox="1"/>
          <p:nvPr/>
        </p:nvSpPr>
        <p:spPr>
          <a:xfrm>
            <a:off x="5336678" y="1150077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332" name="椭圆 331"/>
          <p:cNvSpPr/>
          <p:nvPr/>
        </p:nvSpPr>
        <p:spPr>
          <a:xfrm>
            <a:off x="6979661" y="12795094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文本框 332"/>
          <p:cNvSpPr txBox="1"/>
          <p:nvPr/>
        </p:nvSpPr>
        <p:spPr>
          <a:xfrm>
            <a:off x="6923138" y="1281287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34" name="椭圆 333"/>
          <p:cNvSpPr/>
          <p:nvPr/>
        </p:nvSpPr>
        <p:spPr>
          <a:xfrm>
            <a:off x="7007605" y="11510303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文本框 334"/>
          <p:cNvSpPr txBox="1"/>
          <p:nvPr/>
        </p:nvSpPr>
        <p:spPr>
          <a:xfrm>
            <a:off x="6951082" y="1152808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336" name="椭圆 335"/>
          <p:cNvSpPr/>
          <p:nvPr/>
        </p:nvSpPr>
        <p:spPr>
          <a:xfrm>
            <a:off x="6163568" y="12138409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文本框 336"/>
          <p:cNvSpPr txBox="1"/>
          <p:nvPr/>
        </p:nvSpPr>
        <p:spPr>
          <a:xfrm>
            <a:off x="6107045" y="1215619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38" name="文本框 337"/>
          <p:cNvSpPr txBox="1"/>
          <p:nvPr/>
        </p:nvSpPr>
        <p:spPr>
          <a:xfrm>
            <a:off x="8207929" y="11482994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marked[]</a:t>
            </a:r>
            <a:endParaRPr lang="zh-CN" altLang="en-US" sz="1400"/>
          </a:p>
        </p:txBody>
      </p:sp>
      <p:graphicFrame>
        <p:nvGraphicFramePr>
          <p:cNvPr id="339" name="表格 338"/>
          <p:cNvGraphicFramePr/>
          <p:nvPr/>
        </p:nvGraphicFramePr>
        <p:xfrm>
          <a:off x="8251750" y="11807526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40" name="文本框 339"/>
          <p:cNvSpPr txBox="1"/>
          <p:nvPr/>
        </p:nvSpPr>
        <p:spPr>
          <a:xfrm>
            <a:off x="9802010" y="11465211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adj[]</a:t>
            </a:r>
            <a:endParaRPr lang="zh-CN" altLang="en-US" sz="1400"/>
          </a:p>
        </p:txBody>
      </p:sp>
      <p:graphicFrame>
        <p:nvGraphicFramePr>
          <p:cNvPr id="341" name="表格 340"/>
          <p:cNvGraphicFramePr/>
          <p:nvPr/>
        </p:nvGraphicFramePr>
        <p:xfrm>
          <a:off x="9693409" y="11789743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42" name="文本框 341"/>
          <p:cNvSpPr txBox="1"/>
          <p:nvPr/>
        </p:nvSpPr>
        <p:spPr>
          <a:xfrm>
            <a:off x="3683534" y="14100208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dfs(2)</a:t>
            </a:r>
            <a:endParaRPr lang="en-US" altLang="zh-CN" sz="1400"/>
          </a:p>
        </p:txBody>
      </p:sp>
      <p:sp>
        <p:nvSpPr>
          <p:cNvPr id="343" name="文本框 342"/>
          <p:cNvSpPr txBox="1"/>
          <p:nvPr/>
        </p:nvSpPr>
        <p:spPr>
          <a:xfrm>
            <a:off x="4010606" y="14450144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344" name="椭圆 343"/>
          <p:cNvSpPr/>
          <p:nvPr/>
        </p:nvSpPr>
        <p:spPr>
          <a:xfrm>
            <a:off x="6398552" y="1599595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文本框 344"/>
          <p:cNvSpPr txBox="1"/>
          <p:nvPr/>
        </p:nvSpPr>
        <p:spPr>
          <a:xfrm>
            <a:off x="6342029" y="1601374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346" name="直接箭头连接符 345"/>
          <p:cNvCxnSpPr/>
          <p:nvPr/>
        </p:nvCxnSpPr>
        <p:spPr>
          <a:xfrm flipV="1">
            <a:off x="5774256" y="14345353"/>
            <a:ext cx="1174920" cy="6351"/>
          </a:xfrm>
          <a:prstGeom prst="straightConnector1">
            <a:avLst/>
          </a:prstGeom>
          <a:ln cap="flat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/>
          <p:nvPr/>
        </p:nvCxnSpPr>
        <p:spPr>
          <a:xfrm flipH="1">
            <a:off x="5806011" y="14450144"/>
            <a:ext cx="11907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/>
          <p:nvPr/>
        </p:nvCxnSpPr>
        <p:spPr>
          <a:xfrm flipH="1">
            <a:off x="7168283" y="14631145"/>
            <a:ext cx="19053" cy="86690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/>
          <p:nvPr/>
        </p:nvCxnSpPr>
        <p:spPr>
          <a:xfrm flipV="1">
            <a:off x="7266087" y="14697829"/>
            <a:ext cx="16512" cy="8605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/>
          <p:nvPr/>
        </p:nvCxnSpPr>
        <p:spPr>
          <a:xfrm flipH="1">
            <a:off x="5464967" y="14596850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/>
          <p:nvPr/>
        </p:nvCxnSpPr>
        <p:spPr>
          <a:xfrm flipV="1">
            <a:off x="5555785" y="14663534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5555785" y="15240833"/>
            <a:ext cx="574123" cy="7557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 flipH="1">
            <a:off x="5710747" y="15269412"/>
            <a:ext cx="552530" cy="714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/>
          <p:nvPr/>
        </p:nvCxnSpPr>
        <p:spPr>
          <a:xfrm flipH="1">
            <a:off x="5786958" y="16174418"/>
            <a:ext cx="609688" cy="1270"/>
          </a:xfrm>
          <a:prstGeom prst="straightConnector1">
            <a:avLst/>
          </a:prstGeom>
          <a:ln w="31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>
            <a:off x="5786958" y="16279208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6749123" y="15879101"/>
            <a:ext cx="209580" cy="1524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H="1">
            <a:off x="6844386" y="15917206"/>
            <a:ext cx="219107" cy="17147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6542083" y="14564460"/>
            <a:ext cx="523951" cy="4572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H="1">
            <a:off x="6539542" y="14516828"/>
            <a:ext cx="428687" cy="38105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5729800" y="14516828"/>
            <a:ext cx="485845" cy="40963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 flipH="1" flipV="1">
            <a:off x="5672642" y="14602566"/>
            <a:ext cx="495372" cy="4191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5392566" y="16013740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文本框 362"/>
          <p:cNvSpPr txBox="1"/>
          <p:nvPr/>
        </p:nvSpPr>
        <p:spPr>
          <a:xfrm>
            <a:off x="5336043" y="16031523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364" name="椭圆 363"/>
          <p:cNvSpPr/>
          <p:nvPr/>
        </p:nvSpPr>
        <p:spPr>
          <a:xfrm>
            <a:off x="5410984" y="14242468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5354461" y="1426025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366" name="椭圆 365"/>
          <p:cNvSpPr/>
          <p:nvPr/>
        </p:nvSpPr>
        <p:spPr>
          <a:xfrm>
            <a:off x="6997443" y="1555456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7" name="文本框 366"/>
          <p:cNvSpPr txBox="1"/>
          <p:nvPr/>
        </p:nvSpPr>
        <p:spPr>
          <a:xfrm>
            <a:off x="6940920" y="1557235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68" name="椭圆 367"/>
          <p:cNvSpPr/>
          <p:nvPr/>
        </p:nvSpPr>
        <p:spPr>
          <a:xfrm>
            <a:off x="7025388" y="1426977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6968864" y="1428756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370" name="椭圆 369"/>
          <p:cNvSpPr/>
          <p:nvPr/>
        </p:nvSpPr>
        <p:spPr>
          <a:xfrm>
            <a:off x="6181350" y="14897883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文本框 370"/>
          <p:cNvSpPr txBox="1"/>
          <p:nvPr/>
        </p:nvSpPr>
        <p:spPr>
          <a:xfrm>
            <a:off x="6124827" y="1491566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72" name="文本框 371"/>
          <p:cNvSpPr txBox="1"/>
          <p:nvPr/>
        </p:nvSpPr>
        <p:spPr>
          <a:xfrm>
            <a:off x="8225711" y="14242468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marked[]</a:t>
            </a:r>
            <a:endParaRPr lang="zh-CN" altLang="en-US" sz="1400"/>
          </a:p>
        </p:txBody>
      </p:sp>
      <p:graphicFrame>
        <p:nvGraphicFramePr>
          <p:cNvPr id="373" name="表格 372"/>
          <p:cNvGraphicFramePr/>
          <p:nvPr/>
        </p:nvGraphicFramePr>
        <p:xfrm>
          <a:off x="8269533" y="14567000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76" name="文本框 375"/>
          <p:cNvSpPr txBox="1"/>
          <p:nvPr/>
        </p:nvSpPr>
        <p:spPr>
          <a:xfrm>
            <a:off x="4010606" y="14770230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377" name="文本框 376"/>
          <p:cNvSpPr txBox="1"/>
          <p:nvPr/>
        </p:nvSpPr>
        <p:spPr>
          <a:xfrm>
            <a:off x="4010606" y="15107464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378" name="文本框 377"/>
          <p:cNvSpPr txBox="1"/>
          <p:nvPr/>
        </p:nvSpPr>
        <p:spPr>
          <a:xfrm>
            <a:off x="4010606" y="15427550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79" name="文本框 378"/>
          <p:cNvSpPr txBox="1"/>
          <p:nvPr/>
        </p:nvSpPr>
        <p:spPr>
          <a:xfrm>
            <a:off x="9863614" y="14295816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adj[]</a:t>
            </a:r>
            <a:endParaRPr lang="zh-CN" altLang="en-US" sz="1400"/>
          </a:p>
        </p:txBody>
      </p:sp>
      <p:graphicFrame>
        <p:nvGraphicFramePr>
          <p:cNvPr id="380" name="表格 379"/>
          <p:cNvGraphicFramePr/>
          <p:nvPr/>
        </p:nvGraphicFramePr>
        <p:xfrm>
          <a:off x="9755013" y="14620348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81" name="文本框 380"/>
          <p:cNvSpPr txBox="1"/>
          <p:nvPr/>
        </p:nvSpPr>
        <p:spPr>
          <a:xfrm>
            <a:off x="3668926" y="15677141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完成</a:t>
            </a:r>
            <a:endParaRPr lang="zh-CN" altLang="en-US" sz="1400"/>
          </a:p>
        </p:txBody>
      </p:sp>
      <p:cxnSp>
        <p:nvCxnSpPr>
          <p:cNvPr id="382" name="直接连接符 381"/>
          <p:cNvCxnSpPr/>
          <p:nvPr/>
        </p:nvCxnSpPr>
        <p:spPr>
          <a:xfrm>
            <a:off x="4007430" y="14502221"/>
            <a:ext cx="0" cy="1131099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/>
          <p:nvPr/>
        </p:nvCxnSpPr>
        <p:spPr>
          <a:xfrm flipH="1">
            <a:off x="3385675" y="11771961"/>
            <a:ext cx="20323" cy="476065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文本框 383"/>
          <p:cNvSpPr txBox="1"/>
          <p:nvPr/>
        </p:nvSpPr>
        <p:spPr>
          <a:xfrm>
            <a:off x="3444739" y="16067723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85" name="文本框 384"/>
          <p:cNvSpPr txBox="1"/>
          <p:nvPr/>
        </p:nvSpPr>
        <p:spPr>
          <a:xfrm>
            <a:off x="3444739" y="16387809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386" name="文本框 385"/>
          <p:cNvSpPr txBox="1"/>
          <p:nvPr/>
        </p:nvSpPr>
        <p:spPr>
          <a:xfrm>
            <a:off x="3045266" y="16611997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6</a:t>
            </a:r>
            <a:r>
              <a:rPr lang="zh-CN" altLang="en-US" sz="1400"/>
              <a:t>完成</a:t>
            </a:r>
            <a:endParaRPr lang="zh-CN" altLang="en-US" sz="1400"/>
          </a:p>
        </p:txBody>
      </p:sp>
      <p:cxnSp>
        <p:nvCxnSpPr>
          <p:cNvPr id="387" name="直接连接符 386"/>
          <p:cNvCxnSpPr/>
          <p:nvPr/>
        </p:nvCxnSpPr>
        <p:spPr>
          <a:xfrm flipH="1">
            <a:off x="2958258" y="8836566"/>
            <a:ext cx="107331" cy="8642967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2970960" y="16918746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389" name="文本框 388"/>
          <p:cNvSpPr txBox="1"/>
          <p:nvPr/>
        </p:nvSpPr>
        <p:spPr>
          <a:xfrm>
            <a:off x="2970960" y="17238832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90" name="文本框 389"/>
          <p:cNvSpPr txBox="1"/>
          <p:nvPr/>
        </p:nvSpPr>
        <p:spPr>
          <a:xfrm>
            <a:off x="2722004" y="17522719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</a:t>
            </a:r>
            <a:r>
              <a:rPr lang="zh-CN" altLang="en-US" sz="1400"/>
              <a:t>完成</a:t>
            </a:r>
            <a:endParaRPr lang="zh-CN" altLang="en-US" sz="1400"/>
          </a:p>
        </p:txBody>
      </p:sp>
      <p:cxnSp>
        <p:nvCxnSpPr>
          <p:cNvPr id="391" name="直接连接符 390"/>
          <p:cNvCxnSpPr>
            <a:endCxn id="392" idx="0"/>
          </p:cNvCxnSpPr>
          <p:nvPr/>
        </p:nvCxnSpPr>
        <p:spPr>
          <a:xfrm flipH="1">
            <a:off x="2648969" y="6446079"/>
            <a:ext cx="73036" cy="11371957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文本框 391"/>
          <p:cNvSpPr txBox="1"/>
          <p:nvPr/>
        </p:nvSpPr>
        <p:spPr>
          <a:xfrm>
            <a:off x="2252036" y="17818036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10</a:t>
            </a:r>
            <a:r>
              <a:rPr lang="zh-CN" altLang="en-US" sz="1400"/>
              <a:t>完成</a:t>
            </a:r>
            <a:endParaRPr lang="zh-CN" altLang="en-US" sz="1400"/>
          </a:p>
        </p:txBody>
      </p:sp>
      <p:cxnSp>
        <p:nvCxnSpPr>
          <p:cNvPr id="393" name="直接连接符 392"/>
          <p:cNvCxnSpPr/>
          <p:nvPr/>
        </p:nvCxnSpPr>
        <p:spPr>
          <a:xfrm flipH="1">
            <a:off x="2219646" y="3817434"/>
            <a:ext cx="170840" cy="14585523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文本框 393"/>
          <p:cNvSpPr txBox="1"/>
          <p:nvPr/>
        </p:nvSpPr>
        <p:spPr>
          <a:xfrm>
            <a:off x="2246320" y="18124786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95" name="文本框 394"/>
          <p:cNvSpPr txBox="1"/>
          <p:nvPr/>
        </p:nvSpPr>
        <p:spPr>
          <a:xfrm>
            <a:off x="1925599" y="18431535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r>
              <a:rPr lang="zh-CN" altLang="en-US" sz="1400"/>
              <a:t>完成</a:t>
            </a:r>
            <a:endParaRPr lang="zh-CN" altLang="en-US" sz="1400"/>
          </a:p>
        </p:txBody>
      </p:sp>
      <p:cxnSp>
        <p:nvCxnSpPr>
          <p:cNvPr id="396" name="直接连接符 395"/>
          <p:cNvCxnSpPr/>
          <p:nvPr/>
        </p:nvCxnSpPr>
        <p:spPr>
          <a:xfrm flipH="1">
            <a:off x="1711573" y="1077647"/>
            <a:ext cx="239430" cy="18252544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文本框 396"/>
          <p:cNvSpPr txBox="1"/>
          <p:nvPr/>
        </p:nvSpPr>
        <p:spPr>
          <a:xfrm>
            <a:off x="1772542" y="18738285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98" name="文本框 397"/>
          <p:cNvSpPr txBox="1"/>
          <p:nvPr/>
        </p:nvSpPr>
        <p:spPr>
          <a:xfrm>
            <a:off x="1772542" y="19058371"/>
            <a:ext cx="8764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检查</a:t>
            </a:r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399" name="文本框 398"/>
          <p:cNvSpPr txBox="1"/>
          <p:nvPr/>
        </p:nvSpPr>
        <p:spPr>
          <a:xfrm>
            <a:off x="1336869" y="19365120"/>
            <a:ext cx="79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</a:t>
            </a:r>
            <a:r>
              <a:rPr lang="zh-CN" altLang="en-US" sz="1400"/>
              <a:t>完成</a:t>
            </a:r>
            <a:endParaRPr lang="zh-CN" altLang="en-US" sz="1400"/>
          </a:p>
        </p:txBody>
      </p:sp>
      <p:sp>
        <p:nvSpPr>
          <p:cNvPr id="401" name="文本框 400"/>
          <p:cNvSpPr txBox="1"/>
          <p:nvPr/>
        </p:nvSpPr>
        <p:spPr>
          <a:xfrm>
            <a:off x="494736" y="9745310"/>
            <a:ext cx="76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4.1.9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402" name="直接箭头连接符 401"/>
          <p:cNvCxnSpPr/>
          <p:nvPr/>
        </p:nvCxnSpPr>
        <p:spPr>
          <a:xfrm flipH="1" flipV="1">
            <a:off x="6652895" y="1763395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>
            <a:off x="6574790" y="1807210"/>
            <a:ext cx="47752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H="1" flipV="1">
            <a:off x="6607175" y="4449445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529070" y="4493260"/>
            <a:ext cx="47752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 flipH="1" flipV="1">
            <a:off x="6597015" y="6997065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/>
          <p:nvPr/>
        </p:nvCxnSpPr>
        <p:spPr>
          <a:xfrm>
            <a:off x="6518910" y="7040880"/>
            <a:ext cx="47752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/>
          <p:cNvCxnSpPr/>
          <p:nvPr/>
        </p:nvCxnSpPr>
        <p:spPr>
          <a:xfrm flipH="1" flipV="1">
            <a:off x="6541135" y="9678035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463030" y="9721850"/>
            <a:ext cx="47752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/>
          <p:nvPr/>
        </p:nvCxnSpPr>
        <p:spPr>
          <a:xfrm flipH="1" flipV="1">
            <a:off x="6523990" y="12455525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>
            <a:off x="6445885" y="12499340"/>
            <a:ext cx="47752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H="1" flipV="1">
            <a:off x="6539230" y="15216505"/>
            <a:ext cx="487680" cy="3556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>
            <a:off x="6461125" y="15260320"/>
            <a:ext cx="477520" cy="3556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" name="椭圆 343"/>
          <p:cNvSpPr/>
          <p:nvPr/>
        </p:nvSpPr>
        <p:spPr>
          <a:xfrm>
            <a:off x="5116301" y="1056961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文本框 344"/>
          <p:cNvSpPr txBox="1"/>
          <p:nvPr/>
        </p:nvSpPr>
        <p:spPr>
          <a:xfrm>
            <a:off x="5059778" y="105873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349" name="直接箭头连接符 348"/>
          <p:cNvCxnSpPr/>
          <p:nvPr/>
        </p:nvCxnSpPr>
        <p:spPr>
          <a:xfrm flipV="1">
            <a:off x="5983837" y="9271488"/>
            <a:ext cx="16512" cy="86055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/>
          <p:nvPr/>
        </p:nvCxnSpPr>
        <p:spPr>
          <a:xfrm flipH="1">
            <a:off x="4182716" y="9170508"/>
            <a:ext cx="29849" cy="1348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>
            <a:off x="4504707" y="10852867"/>
            <a:ext cx="581109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5466872" y="10452759"/>
            <a:ext cx="209580" cy="15242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H="1">
            <a:off x="5257291" y="9090487"/>
            <a:ext cx="428687" cy="38105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4110315" y="1058739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文本框 362"/>
          <p:cNvSpPr txBox="1"/>
          <p:nvPr/>
        </p:nvSpPr>
        <p:spPr>
          <a:xfrm>
            <a:off x="4053792" y="1060518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364" name="椭圆 363"/>
          <p:cNvSpPr/>
          <p:nvPr/>
        </p:nvSpPr>
        <p:spPr>
          <a:xfrm>
            <a:off x="4128733" y="881612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4072210" y="883391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366" name="椭圆 365"/>
          <p:cNvSpPr/>
          <p:nvPr/>
        </p:nvSpPr>
        <p:spPr>
          <a:xfrm>
            <a:off x="5715193" y="1012822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7" name="文本框 366"/>
          <p:cNvSpPr txBox="1"/>
          <p:nvPr/>
        </p:nvSpPr>
        <p:spPr>
          <a:xfrm>
            <a:off x="5658670" y="1014601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68" name="椭圆 367"/>
          <p:cNvSpPr/>
          <p:nvPr/>
        </p:nvSpPr>
        <p:spPr>
          <a:xfrm>
            <a:off x="5743137" y="884343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5686614" y="8861218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370" name="椭圆 369"/>
          <p:cNvSpPr/>
          <p:nvPr/>
        </p:nvSpPr>
        <p:spPr>
          <a:xfrm>
            <a:off x="4899100" y="947154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文本框 370"/>
          <p:cNvSpPr txBox="1"/>
          <p:nvPr/>
        </p:nvSpPr>
        <p:spPr>
          <a:xfrm>
            <a:off x="4842576" y="948932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4161758" y="8017181"/>
            <a:ext cx="20411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edgeTo[]</a:t>
            </a:r>
            <a:r>
              <a:rPr lang="zh-CN" altLang="en-US"/>
              <a:t>表示的树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736" y="9745310"/>
            <a:ext cx="76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4.1.9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4665" y="974534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4.1.11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94580" y="2556776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38057" y="257455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370284" y="906172"/>
            <a:ext cx="1174920" cy="6351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402039" y="1010962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764311" y="1191963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862115" y="1258648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060995" y="1157668"/>
            <a:ext cx="29849" cy="1348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151813" y="1224353"/>
            <a:ext cx="34295" cy="1333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151813" y="1801652"/>
            <a:ext cx="574123" cy="75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306775" y="1830231"/>
            <a:ext cx="552530" cy="71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382986" y="2735237"/>
            <a:ext cx="609688" cy="12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82986" y="2840027"/>
            <a:ext cx="581109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345150" y="2439919"/>
            <a:ext cx="209580" cy="15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440414" y="2478025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138111" y="1125279"/>
            <a:ext cx="523951" cy="45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135570" y="1077647"/>
            <a:ext cx="428687" cy="3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325828" y="1077647"/>
            <a:ext cx="485845" cy="409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4268670" y="1163384"/>
            <a:ext cx="495372" cy="4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988594" y="2574559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932071" y="259234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37" name="椭圆 36"/>
          <p:cNvSpPr/>
          <p:nvPr/>
        </p:nvSpPr>
        <p:spPr>
          <a:xfrm>
            <a:off x="4007012" y="80328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50488" y="82107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39" name="椭圆 38"/>
          <p:cNvSpPr/>
          <p:nvPr/>
        </p:nvSpPr>
        <p:spPr>
          <a:xfrm>
            <a:off x="5593471" y="2115387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36948" y="213317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41" name="椭圆 40"/>
          <p:cNvSpPr/>
          <p:nvPr/>
        </p:nvSpPr>
        <p:spPr>
          <a:xfrm>
            <a:off x="5621416" y="830596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564892" y="84837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45" name="椭圆 44"/>
          <p:cNvSpPr/>
          <p:nvPr/>
        </p:nvSpPr>
        <p:spPr>
          <a:xfrm>
            <a:off x="4777378" y="1458702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720855" y="147648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47" name="文本框 46"/>
          <p:cNvSpPr txBox="1"/>
          <p:nvPr/>
        </p:nvSpPr>
        <p:spPr>
          <a:xfrm>
            <a:off x="6821739" y="457847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marked[]</a:t>
            </a:r>
            <a:endParaRPr lang="zh-CN" altLang="en-US" sz="1400"/>
          </a:p>
        </p:txBody>
      </p:sp>
      <p:graphicFrame>
        <p:nvGraphicFramePr>
          <p:cNvPr id="48" name="表格 47"/>
          <p:cNvGraphicFramePr/>
          <p:nvPr/>
        </p:nvGraphicFramePr>
        <p:xfrm>
          <a:off x="6865561" y="1127819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8415820" y="440064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adj[]</a:t>
            </a:r>
            <a:endParaRPr lang="zh-CN" altLang="en-US" sz="1400"/>
          </a:p>
        </p:txBody>
      </p:sp>
      <p:graphicFrame>
        <p:nvGraphicFramePr>
          <p:cNvPr id="50" name="表格 49"/>
          <p:cNvGraphicFramePr/>
          <p:nvPr/>
        </p:nvGraphicFramePr>
        <p:xfrm>
          <a:off x="8307220" y="1110036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53219" y="440067"/>
            <a:ext cx="9050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queue</a:t>
            </a:r>
            <a:endParaRPr lang="en-US" altLang="zh-CN" sz="1400"/>
          </a:p>
        </p:txBody>
      </p:sp>
      <p:graphicFrame>
        <p:nvGraphicFramePr>
          <p:cNvPr id="4" name="表格 3"/>
          <p:cNvGraphicFramePr/>
          <p:nvPr/>
        </p:nvGraphicFramePr>
        <p:xfrm>
          <a:off x="2258001" y="1110039"/>
          <a:ext cx="408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4994580" y="5010416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38057" y="50281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370284" y="3359812"/>
            <a:ext cx="1174920" cy="6351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02039" y="3464602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764311" y="3645603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862115" y="3712288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060995" y="3611308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51813" y="3677993"/>
            <a:ext cx="34295" cy="1333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151813" y="4255292"/>
            <a:ext cx="574123" cy="75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06775" y="4283871"/>
            <a:ext cx="552530" cy="71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382986" y="5188877"/>
            <a:ext cx="609688" cy="12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82986" y="5293667"/>
            <a:ext cx="581109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345150" y="4893559"/>
            <a:ext cx="209580" cy="15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440414" y="4931665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138111" y="3578919"/>
            <a:ext cx="523951" cy="45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5135570" y="3531287"/>
            <a:ext cx="428687" cy="3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325828" y="3531287"/>
            <a:ext cx="485845" cy="4096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4268670" y="3617024"/>
            <a:ext cx="495372" cy="4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988594" y="502819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32071" y="504598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57" name="椭圆 56"/>
          <p:cNvSpPr/>
          <p:nvPr/>
        </p:nvSpPr>
        <p:spPr>
          <a:xfrm>
            <a:off x="4007012" y="325692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50488" y="327471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9" name="椭圆 58"/>
          <p:cNvSpPr/>
          <p:nvPr/>
        </p:nvSpPr>
        <p:spPr>
          <a:xfrm>
            <a:off x="5593471" y="4569027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536948" y="458681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61" name="椭圆 60"/>
          <p:cNvSpPr/>
          <p:nvPr/>
        </p:nvSpPr>
        <p:spPr>
          <a:xfrm>
            <a:off x="5621416" y="328423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564892" y="330201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63" name="椭圆 62"/>
          <p:cNvSpPr/>
          <p:nvPr/>
        </p:nvSpPr>
        <p:spPr>
          <a:xfrm>
            <a:off x="4777378" y="391234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720855" y="393012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graphicFrame>
        <p:nvGraphicFramePr>
          <p:cNvPr id="65" name="表格 64"/>
          <p:cNvGraphicFramePr/>
          <p:nvPr/>
        </p:nvGraphicFramePr>
        <p:xfrm>
          <a:off x="6865561" y="3581459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/>
          <p:nvPr/>
        </p:nvGraphicFramePr>
        <p:xfrm>
          <a:off x="8307220" y="3563676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/>
          <p:nvPr/>
        </p:nvGraphicFramePr>
        <p:xfrm>
          <a:off x="2258001" y="3563679"/>
          <a:ext cx="408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68" name="椭圆 67"/>
          <p:cNvSpPr/>
          <p:nvPr/>
        </p:nvSpPr>
        <p:spPr>
          <a:xfrm>
            <a:off x="4994580" y="742341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938057" y="74411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370284" y="5772812"/>
            <a:ext cx="1174920" cy="6351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4402039" y="5877602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5764311" y="6058603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862115" y="6125288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4060995" y="6024308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4151813" y="6090993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151813" y="6668292"/>
            <a:ext cx="574123" cy="7557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4306775" y="6696871"/>
            <a:ext cx="552530" cy="71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4382986" y="7601877"/>
            <a:ext cx="609688" cy="12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4382986" y="7706667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345150" y="7306559"/>
            <a:ext cx="209580" cy="15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5440414" y="7344665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138111" y="5991919"/>
            <a:ext cx="523951" cy="45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>
            <a:off x="5135570" y="5944287"/>
            <a:ext cx="428687" cy="3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4325828" y="5944287"/>
            <a:ext cx="485845" cy="4096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4268670" y="6030024"/>
            <a:ext cx="495372" cy="4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3988594" y="744119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3932071" y="745898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88" name="椭圆 87"/>
          <p:cNvSpPr/>
          <p:nvPr/>
        </p:nvSpPr>
        <p:spPr>
          <a:xfrm>
            <a:off x="4007012" y="566992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950488" y="568771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0" name="椭圆 89"/>
          <p:cNvSpPr/>
          <p:nvPr/>
        </p:nvSpPr>
        <p:spPr>
          <a:xfrm>
            <a:off x="5593471" y="6982027"/>
            <a:ext cx="360732" cy="36073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5536948" y="699981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92" name="椭圆 91"/>
          <p:cNvSpPr/>
          <p:nvPr/>
        </p:nvSpPr>
        <p:spPr>
          <a:xfrm>
            <a:off x="5621416" y="569723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5564892" y="571501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94" name="椭圆 93"/>
          <p:cNvSpPr/>
          <p:nvPr/>
        </p:nvSpPr>
        <p:spPr>
          <a:xfrm>
            <a:off x="4777378" y="632534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4720855" y="634312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graphicFrame>
        <p:nvGraphicFramePr>
          <p:cNvPr id="96" name="表格 95"/>
          <p:cNvGraphicFramePr/>
          <p:nvPr/>
        </p:nvGraphicFramePr>
        <p:xfrm>
          <a:off x="6865561" y="5994459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表格 96"/>
          <p:cNvGraphicFramePr/>
          <p:nvPr/>
        </p:nvGraphicFramePr>
        <p:xfrm>
          <a:off x="8307220" y="5976676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表格 97"/>
          <p:cNvGraphicFramePr/>
          <p:nvPr/>
        </p:nvGraphicFramePr>
        <p:xfrm>
          <a:off x="2258001" y="5976679"/>
          <a:ext cx="408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100" name="椭圆 99"/>
          <p:cNvSpPr/>
          <p:nvPr/>
        </p:nvSpPr>
        <p:spPr>
          <a:xfrm>
            <a:off x="4994580" y="988721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938057" y="99049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102" name="直接箭头连接符 101"/>
          <p:cNvCxnSpPr/>
          <p:nvPr/>
        </p:nvCxnSpPr>
        <p:spPr>
          <a:xfrm flipV="1">
            <a:off x="4370284" y="8236612"/>
            <a:ext cx="1174920" cy="6351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>
            <a:off x="4402039" y="8341402"/>
            <a:ext cx="119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5764311" y="8522403"/>
            <a:ext cx="19053" cy="86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5862115" y="8589088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H="1">
            <a:off x="4060995" y="8488108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151813" y="8554793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4151813" y="9132092"/>
            <a:ext cx="574123" cy="7557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4306775" y="9160671"/>
            <a:ext cx="552530" cy="714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4382986" y="10065677"/>
            <a:ext cx="609688" cy="12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4382986" y="10170467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5345150" y="9770359"/>
            <a:ext cx="209580" cy="15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5440414" y="9808465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5138111" y="8455719"/>
            <a:ext cx="523951" cy="4572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5135570" y="8408087"/>
            <a:ext cx="428687" cy="3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4325828" y="8408087"/>
            <a:ext cx="485845" cy="4096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4268670" y="8493824"/>
            <a:ext cx="495372" cy="4191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3988594" y="990499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3932071" y="992278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120" name="椭圆 119"/>
          <p:cNvSpPr/>
          <p:nvPr/>
        </p:nvSpPr>
        <p:spPr>
          <a:xfrm>
            <a:off x="4007012" y="813372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950488" y="815151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22" name="椭圆 121"/>
          <p:cNvSpPr/>
          <p:nvPr/>
        </p:nvSpPr>
        <p:spPr>
          <a:xfrm>
            <a:off x="5593471" y="944582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5536948" y="946361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24" name="椭圆 123"/>
          <p:cNvSpPr/>
          <p:nvPr/>
        </p:nvSpPr>
        <p:spPr>
          <a:xfrm>
            <a:off x="5621416" y="816103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5564892" y="817881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126" name="椭圆 125"/>
          <p:cNvSpPr/>
          <p:nvPr/>
        </p:nvSpPr>
        <p:spPr>
          <a:xfrm>
            <a:off x="4777378" y="878914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4720855" y="880692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graphicFrame>
        <p:nvGraphicFramePr>
          <p:cNvPr id="128" name="表格 127"/>
          <p:cNvGraphicFramePr/>
          <p:nvPr/>
        </p:nvGraphicFramePr>
        <p:xfrm>
          <a:off x="6865561" y="8458259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表格 128"/>
          <p:cNvGraphicFramePr/>
          <p:nvPr/>
        </p:nvGraphicFramePr>
        <p:xfrm>
          <a:off x="8307220" y="8440476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表格 129"/>
          <p:cNvGraphicFramePr/>
          <p:nvPr/>
        </p:nvGraphicFramePr>
        <p:xfrm>
          <a:off x="2258001" y="8440479"/>
          <a:ext cx="408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</a:tbl>
          </a:graphicData>
        </a:graphic>
      </p:graphicFrame>
      <p:cxnSp>
        <p:nvCxnSpPr>
          <p:cNvPr id="410" name="直接箭头连接符 409"/>
          <p:cNvCxnSpPr/>
          <p:nvPr/>
        </p:nvCxnSpPr>
        <p:spPr>
          <a:xfrm flipH="1" flipV="1">
            <a:off x="5138420" y="9113520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>
            <a:off x="5060315" y="9157335"/>
            <a:ext cx="477520" cy="3556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5138420" y="6649720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060315" y="6693535"/>
            <a:ext cx="47752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165090" y="4211320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5086985" y="4255135"/>
            <a:ext cx="47752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5156200" y="1759585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5078095" y="1803400"/>
            <a:ext cx="47752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4994580" y="1221639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4938057" y="1223417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140" name="直接箭头连接符 139"/>
          <p:cNvCxnSpPr/>
          <p:nvPr/>
        </p:nvCxnSpPr>
        <p:spPr>
          <a:xfrm flipV="1">
            <a:off x="4370284" y="10565792"/>
            <a:ext cx="1174920" cy="6351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4402039" y="10670582"/>
            <a:ext cx="11907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>
            <a:off x="5764311" y="10851583"/>
            <a:ext cx="19053" cy="86690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5862115" y="10918268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4060995" y="10817288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4151813" y="10883973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4151813" y="11461272"/>
            <a:ext cx="574123" cy="7557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>
            <a:off x="4306775" y="11489851"/>
            <a:ext cx="552530" cy="714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>
            <a:off x="4382986" y="12394857"/>
            <a:ext cx="609688" cy="12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4382986" y="12499647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V="1">
            <a:off x="5345150" y="12099539"/>
            <a:ext cx="209580" cy="15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>
            <a:off x="5440414" y="12137645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5138111" y="10784899"/>
            <a:ext cx="523951" cy="4572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5135570" y="10737267"/>
            <a:ext cx="428687" cy="38105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4325828" y="10737267"/>
            <a:ext cx="485845" cy="4096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268670" y="10823004"/>
            <a:ext cx="495372" cy="4191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/>
          <p:cNvSpPr/>
          <p:nvPr/>
        </p:nvSpPr>
        <p:spPr>
          <a:xfrm>
            <a:off x="3988594" y="1223417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3932071" y="1225196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158" name="椭圆 157"/>
          <p:cNvSpPr/>
          <p:nvPr/>
        </p:nvSpPr>
        <p:spPr>
          <a:xfrm>
            <a:off x="4007012" y="1046290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3950488" y="1048069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60" name="椭圆 159"/>
          <p:cNvSpPr/>
          <p:nvPr/>
        </p:nvSpPr>
        <p:spPr>
          <a:xfrm>
            <a:off x="5593471" y="1177500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5536948" y="1179279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62" name="椭圆 161"/>
          <p:cNvSpPr/>
          <p:nvPr/>
        </p:nvSpPr>
        <p:spPr>
          <a:xfrm>
            <a:off x="5621416" y="1049021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文本框 162"/>
          <p:cNvSpPr txBox="1"/>
          <p:nvPr/>
        </p:nvSpPr>
        <p:spPr>
          <a:xfrm>
            <a:off x="5564892" y="105079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164" name="椭圆 163"/>
          <p:cNvSpPr/>
          <p:nvPr/>
        </p:nvSpPr>
        <p:spPr>
          <a:xfrm>
            <a:off x="4777378" y="1111832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4720855" y="1113610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graphicFrame>
        <p:nvGraphicFramePr>
          <p:cNvPr id="166" name="表格 165"/>
          <p:cNvGraphicFramePr/>
          <p:nvPr/>
        </p:nvGraphicFramePr>
        <p:xfrm>
          <a:off x="6865561" y="10787439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67" name="表格 166"/>
          <p:cNvGraphicFramePr/>
          <p:nvPr/>
        </p:nvGraphicFramePr>
        <p:xfrm>
          <a:off x="8307220" y="10769656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68" name="表格 167"/>
          <p:cNvGraphicFramePr/>
          <p:nvPr/>
        </p:nvGraphicFramePr>
        <p:xfrm>
          <a:off x="2258001" y="10769659"/>
          <a:ext cx="408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</a:tbl>
          </a:graphicData>
        </a:graphic>
      </p:graphicFrame>
      <p:cxnSp>
        <p:nvCxnSpPr>
          <p:cNvPr id="169" name="直接箭头连接符 168"/>
          <p:cNvCxnSpPr/>
          <p:nvPr/>
        </p:nvCxnSpPr>
        <p:spPr>
          <a:xfrm flipH="1" flipV="1">
            <a:off x="5138420" y="11442700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5060315" y="11486515"/>
            <a:ext cx="477520" cy="3556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4994580" y="14762111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4938057" y="1477989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174" name="直接箭头连接符 173"/>
          <p:cNvCxnSpPr/>
          <p:nvPr/>
        </p:nvCxnSpPr>
        <p:spPr>
          <a:xfrm flipV="1">
            <a:off x="4370284" y="13111507"/>
            <a:ext cx="1174920" cy="6351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4402039" y="13216297"/>
            <a:ext cx="11907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H="1">
            <a:off x="5764311" y="13397298"/>
            <a:ext cx="19053" cy="86690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V="1">
            <a:off x="5862115" y="13463983"/>
            <a:ext cx="16512" cy="8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H="1">
            <a:off x="4060995" y="13363003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4151813" y="13429688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4151813" y="14006987"/>
            <a:ext cx="574123" cy="7557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>
            <a:off x="4306775" y="14035566"/>
            <a:ext cx="552530" cy="714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H="1">
            <a:off x="4382986" y="14940572"/>
            <a:ext cx="609688" cy="1270"/>
          </a:xfrm>
          <a:prstGeom prst="straightConnector1">
            <a:avLst/>
          </a:prstGeom>
          <a:ln w="31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4382986" y="15045362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5345150" y="14645254"/>
            <a:ext cx="209580" cy="1524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H="1">
            <a:off x="5440414" y="14683360"/>
            <a:ext cx="219107" cy="1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5138111" y="13330614"/>
            <a:ext cx="523951" cy="4572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H="1">
            <a:off x="5135570" y="13282982"/>
            <a:ext cx="428687" cy="38105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4325828" y="13282982"/>
            <a:ext cx="485845" cy="4096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H="1" flipV="1">
            <a:off x="4268670" y="13368719"/>
            <a:ext cx="495372" cy="4191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3988594" y="14779894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3932071" y="1479767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192" name="椭圆 191"/>
          <p:cNvSpPr/>
          <p:nvPr/>
        </p:nvSpPr>
        <p:spPr>
          <a:xfrm>
            <a:off x="4007012" y="1300862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3950488" y="1302640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94" name="椭圆 193"/>
          <p:cNvSpPr/>
          <p:nvPr/>
        </p:nvSpPr>
        <p:spPr>
          <a:xfrm>
            <a:off x="5593471" y="1432072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5536948" y="1433850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96" name="椭圆 195"/>
          <p:cNvSpPr/>
          <p:nvPr/>
        </p:nvSpPr>
        <p:spPr>
          <a:xfrm>
            <a:off x="5621416" y="13035931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文本框 196"/>
          <p:cNvSpPr txBox="1"/>
          <p:nvPr/>
        </p:nvSpPr>
        <p:spPr>
          <a:xfrm>
            <a:off x="5564892" y="1305371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198" name="椭圆 197"/>
          <p:cNvSpPr/>
          <p:nvPr/>
        </p:nvSpPr>
        <p:spPr>
          <a:xfrm>
            <a:off x="4777378" y="1366403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4720855" y="1368181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graphicFrame>
        <p:nvGraphicFramePr>
          <p:cNvPr id="200" name="表格 199"/>
          <p:cNvGraphicFramePr/>
          <p:nvPr/>
        </p:nvGraphicFramePr>
        <p:xfrm>
          <a:off x="6865561" y="13333154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201" name="表格 200"/>
          <p:cNvGraphicFramePr/>
          <p:nvPr/>
        </p:nvGraphicFramePr>
        <p:xfrm>
          <a:off x="8307220" y="13315371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202" name="表格 201"/>
          <p:cNvGraphicFramePr/>
          <p:nvPr/>
        </p:nvGraphicFramePr>
        <p:xfrm>
          <a:off x="2258001" y="13315374"/>
          <a:ext cx="408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</a:tbl>
          </a:graphicData>
        </a:graphic>
      </p:graphicFrame>
      <p:cxnSp>
        <p:nvCxnSpPr>
          <p:cNvPr id="203" name="直接箭头连接符 202"/>
          <p:cNvCxnSpPr/>
          <p:nvPr/>
        </p:nvCxnSpPr>
        <p:spPr>
          <a:xfrm flipH="1" flipV="1">
            <a:off x="5138420" y="13988415"/>
            <a:ext cx="48768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5060315" y="14032230"/>
            <a:ext cx="477520" cy="3556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/>
          <p:cNvSpPr/>
          <p:nvPr/>
        </p:nvSpPr>
        <p:spPr>
          <a:xfrm>
            <a:off x="4994580" y="17175111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文本框 205"/>
          <p:cNvSpPr txBox="1"/>
          <p:nvPr/>
        </p:nvSpPr>
        <p:spPr>
          <a:xfrm>
            <a:off x="4938057" y="1719289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207" name="直接箭头连接符 206"/>
          <p:cNvCxnSpPr/>
          <p:nvPr/>
        </p:nvCxnSpPr>
        <p:spPr>
          <a:xfrm flipV="1">
            <a:off x="4370284" y="15524507"/>
            <a:ext cx="1174920" cy="6351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 flipH="1">
            <a:off x="4402039" y="15629297"/>
            <a:ext cx="11907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>
            <a:off x="5764311" y="15810298"/>
            <a:ext cx="19053" cy="86690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V="1">
            <a:off x="5862115" y="15876983"/>
            <a:ext cx="16512" cy="8605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4060995" y="15776003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4151813" y="15842688"/>
            <a:ext cx="34295" cy="13330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 flipV="1">
            <a:off x="4151813" y="16419987"/>
            <a:ext cx="574123" cy="7557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H="1">
            <a:off x="4306775" y="16448566"/>
            <a:ext cx="552530" cy="7144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 flipH="1">
            <a:off x="4382986" y="17353572"/>
            <a:ext cx="609688" cy="1270"/>
          </a:xfrm>
          <a:prstGeom prst="straightConnector1">
            <a:avLst/>
          </a:prstGeom>
          <a:ln w="31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>
            <a:off x="4382986" y="17458362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 flipV="1">
            <a:off x="5345150" y="17058254"/>
            <a:ext cx="209580" cy="1524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 flipH="1">
            <a:off x="5440414" y="17096360"/>
            <a:ext cx="219107" cy="17147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V="1">
            <a:off x="5138111" y="15743614"/>
            <a:ext cx="523951" cy="4572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 flipH="1">
            <a:off x="5135570" y="15695982"/>
            <a:ext cx="428687" cy="38105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4325828" y="15695982"/>
            <a:ext cx="485845" cy="4096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4268670" y="15781719"/>
            <a:ext cx="495372" cy="4191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3988594" y="17192894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932071" y="1721067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25" name="椭圆 224"/>
          <p:cNvSpPr/>
          <p:nvPr/>
        </p:nvSpPr>
        <p:spPr>
          <a:xfrm>
            <a:off x="4007012" y="1542162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3950488" y="1543940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27" name="椭圆 226"/>
          <p:cNvSpPr/>
          <p:nvPr/>
        </p:nvSpPr>
        <p:spPr>
          <a:xfrm>
            <a:off x="5593471" y="1673372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536948" y="1675150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29" name="椭圆 228"/>
          <p:cNvSpPr/>
          <p:nvPr/>
        </p:nvSpPr>
        <p:spPr>
          <a:xfrm>
            <a:off x="5621416" y="15448931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5564892" y="1546671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231" name="椭圆 230"/>
          <p:cNvSpPr/>
          <p:nvPr/>
        </p:nvSpPr>
        <p:spPr>
          <a:xfrm>
            <a:off x="4777378" y="1607703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文本框 231"/>
          <p:cNvSpPr txBox="1"/>
          <p:nvPr/>
        </p:nvSpPr>
        <p:spPr>
          <a:xfrm>
            <a:off x="4720855" y="1609481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graphicFrame>
        <p:nvGraphicFramePr>
          <p:cNvPr id="233" name="表格 232"/>
          <p:cNvGraphicFramePr/>
          <p:nvPr/>
        </p:nvGraphicFramePr>
        <p:xfrm>
          <a:off x="6865561" y="15746154"/>
          <a:ext cx="817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  <a:gridCol w="408305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234" name="表格 233"/>
          <p:cNvGraphicFramePr/>
          <p:nvPr/>
        </p:nvGraphicFramePr>
        <p:xfrm>
          <a:off x="8307220" y="15728371"/>
          <a:ext cx="193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  <a:gridCol w="387350"/>
              </a:tblGrid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accent3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26" marB="45726">
                    <a:lnL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235" name="表格 234"/>
          <p:cNvGraphicFramePr/>
          <p:nvPr/>
        </p:nvGraphicFramePr>
        <p:xfrm>
          <a:off x="2258001" y="15728374"/>
          <a:ext cx="408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noFill/>
                  </a:tcPr>
                </a:tc>
              </a:tr>
            </a:tbl>
          </a:graphicData>
        </a:graphic>
      </p:graphicFrame>
      <p:cxnSp>
        <p:nvCxnSpPr>
          <p:cNvPr id="236" name="直接箭头连接符 235"/>
          <p:cNvCxnSpPr/>
          <p:nvPr/>
        </p:nvCxnSpPr>
        <p:spPr>
          <a:xfrm flipH="1" flipV="1">
            <a:off x="5138420" y="16401415"/>
            <a:ext cx="487680" cy="3556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>
            <a:off x="5060315" y="16445230"/>
            <a:ext cx="477520" cy="3556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椭圆 237"/>
          <p:cNvSpPr/>
          <p:nvPr/>
        </p:nvSpPr>
        <p:spPr>
          <a:xfrm>
            <a:off x="4931080" y="1991894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4874557" y="1993672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cxnSp>
        <p:nvCxnSpPr>
          <p:cNvPr id="240" name="直接箭头连接符 239"/>
          <p:cNvCxnSpPr/>
          <p:nvPr/>
        </p:nvCxnSpPr>
        <p:spPr>
          <a:xfrm flipV="1">
            <a:off x="4306784" y="18268342"/>
            <a:ext cx="1174920" cy="6351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 flipH="1">
            <a:off x="3997495" y="18519838"/>
            <a:ext cx="29849" cy="134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/>
          <p:nvPr/>
        </p:nvCxnSpPr>
        <p:spPr>
          <a:xfrm>
            <a:off x="4319486" y="20202197"/>
            <a:ext cx="581109" cy="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>
            <a:off x="4262328" y="18439817"/>
            <a:ext cx="485845" cy="4096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3925094" y="1993672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文本框 256"/>
          <p:cNvSpPr txBox="1"/>
          <p:nvPr/>
        </p:nvSpPr>
        <p:spPr>
          <a:xfrm>
            <a:off x="3868571" y="1995451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58" name="椭圆 257"/>
          <p:cNvSpPr/>
          <p:nvPr/>
        </p:nvSpPr>
        <p:spPr>
          <a:xfrm>
            <a:off x="3943512" y="1816545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文本框 258"/>
          <p:cNvSpPr txBox="1"/>
          <p:nvPr/>
        </p:nvSpPr>
        <p:spPr>
          <a:xfrm>
            <a:off x="3886988" y="1818324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60" name="椭圆 259"/>
          <p:cNvSpPr/>
          <p:nvPr/>
        </p:nvSpPr>
        <p:spPr>
          <a:xfrm>
            <a:off x="5529971" y="1947755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5473448" y="1949534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62" name="椭圆 261"/>
          <p:cNvSpPr/>
          <p:nvPr/>
        </p:nvSpPr>
        <p:spPr>
          <a:xfrm>
            <a:off x="5557916" y="1819276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文本框 262"/>
          <p:cNvSpPr txBox="1"/>
          <p:nvPr/>
        </p:nvSpPr>
        <p:spPr>
          <a:xfrm>
            <a:off x="5501392" y="1821054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264" name="椭圆 263"/>
          <p:cNvSpPr/>
          <p:nvPr/>
        </p:nvSpPr>
        <p:spPr>
          <a:xfrm>
            <a:off x="4713878" y="1882087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4657355" y="1883865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cxnSp>
        <p:nvCxnSpPr>
          <p:cNvPr id="267" name="直接箭头连接符 266"/>
          <p:cNvCxnSpPr/>
          <p:nvPr/>
        </p:nvCxnSpPr>
        <p:spPr>
          <a:xfrm>
            <a:off x="4996815" y="19189065"/>
            <a:ext cx="477520" cy="3556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/>
          <p:cNvSpPr txBox="1"/>
          <p:nvPr/>
        </p:nvSpPr>
        <p:spPr>
          <a:xfrm>
            <a:off x="1585563" y="18838851"/>
            <a:ext cx="20411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edgeTo[]</a:t>
            </a:r>
            <a:r>
              <a:rPr lang="zh-CN" altLang="en-US"/>
              <a:t>表示的树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4665" y="974534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4.1.18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064180" y="203099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3007657" y="204877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256" name="椭圆 255"/>
          <p:cNvSpPr/>
          <p:nvPr/>
        </p:nvSpPr>
        <p:spPr>
          <a:xfrm>
            <a:off x="2058194" y="204877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文本框 256"/>
          <p:cNvSpPr txBox="1"/>
          <p:nvPr/>
        </p:nvSpPr>
        <p:spPr>
          <a:xfrm>
            <a:off x="2001671" y="206656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58" name="椭圆 257"/>
          <p:cNvSpPr/>
          <p:nvPr/>
        </p:nvSpPr>
        <p:spPr>
          <a:xfrm>
            <a:off x="2076612" y="27750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文本框 258"/>
          <p:cNvSpPr txBox="1"/>
          <p:nvPr/>
        </p:nvSpPr>
        <p:spPr>
          <a:xfrm>
            <a:off x="2020088" y="29529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60" name="椭圆 259"/>
          <p:cNvSpPr/>
          <p:nvPr/>
        </p:nvSpPr>
        <p:spPr>
          <a:xfrm>
            <a:off x="3663071" y="158960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3606548" y="160739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62" name="椭圆 261"/>
          <p:cNvSpPr/>
          <p:nvPr/>
        </p:nvSpPr>
        <p:spPr>
          <a:xfrm>
            <a:off x="3691016" y="30481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文本框 262"/>
          <p:cNvSpPr txBox="1"/>
          <p:nvPr/>
        </p:nvSpPr>
        <p:spPr>
          <a:xfrm>
            <a:off x="3634492" y="3225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264" name="椭圆 263"/>
          <p:cNvSpPr/>
          <p:nvPr/>
        </p:nvSpPr>
        <p:spPr>
          <a:xfrm>
            <a:off x="2846978" y="93292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2790455" y="95070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2239010" y="685800"/>
            <a:ext cx="18415" cy="13423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2410460" y="1293495"/>
            <a:ext cx="470535" cy="7829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210560" y="638175"/>
            <a:ext cx="467360" cy="31432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63" idx="1"/>
          </p:cNvCxnSpPr>
          <p:nvPr/>
        </p:nvCxnSpPr>
        <p:spPr>
          <a:xfrm flipH="1">
            <a:off x="2505710" y="476250"/>
            <a:ext cx="112903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2390140" y="619125"/>
            <a:ext cx="458470" cy="3333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475230" y="2221230"/>
            <a:ext cx="532130" cy="1778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43605" y="1866900"/>
            <a:ext cx="247650" cy="2095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843655" y="685800"/>
            <a:ext cx="14605" cy="90233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0560" y="1257300"/>
            <a:ext cx="438150" cy="3238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048045" y="128931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91522" y="13070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4" name="椭圆 13"/>
          <p:cNvSpPr/>
          <p:nvPr/>
        </p:nvSpPr>
        <p:spPr>
          <a:xfrm>
            <a:off x="4833144" y="1342024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76621" y="135980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16" name="椭圆 15"/>
          <p:cNvSpPr/>
          <p:nvPr/>
        </p:nvSpPr>
        <p:spPr>
          <a:xfrm>
            <a:off x="4851562" y="29465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95038" y="31243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7</a:t>
            </a:r>
            <a:endParaRPr lang="en-US" altLang="zh-CN" sz="1400"/>
          </a:p>
        </p:txBody>
      </p:sp>
      <p:sp>
        <p:nvSpPr>
          <p:cNvPr id="20" name="椭圆 19"/>
          <p:cNvSpPr/>
          <p:nvPr/>
        </p:nvSpPr>
        <p:spPr>
          <a:xfrm>
            <a:off x="6104016" y="321961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47492" y="33974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8</a:t>
            </a:r>
            <a:endParaRPr lang="en-US" altLang="zh-CN" sz="1400"/>
          </a:p>
        </p:txBody>
      </p:sp>
      <p:sp>
        <p:nvSpPr>
          <p:cNvPr id="22" name="椭圆 21"/>
          <p:cNvSpPr/>
          <p:nvPr/>
        </p:nvSpPr>
        <p:spPr>
          <a:xfrm>
            <a:off x="6993528" y="78179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37005" y="79957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</a:t>
            </a:r>
            <a:endParaRPr lang="en-US" altLang="zh-CN" sz="1400"/>
          </a:p>
        </p:txBody>
      </p:sp>
      <p:cxnSp>
        <p:nvCxnSpPr>
          <p:cNvPr id="24" name="直接连接符 23"/>
          <p:cNvCxnSpPr>
            <a:endCxn id="15" idx="0"/>
          </p:cNvCxnSpPr>
          <p:nvPr/>
        </p:nvCxnSpPr>
        <p:spPr>
          <a:xfrm flipH="1">
            <a:off x="5013325" y="702945"/>
            <a:ext cx="635" cy="6565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280660" y="457200"/>
            <a:ext cx="730250" cy="1714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250180" y="1524000"/>
            <a:ext cx="722630" cy="82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258560" y="702945"/>
            <a:ext cx="12700" cy="554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430010" y="514350"/>
            <a:ext cx="590550" cy="2667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410960" y="1123950"/>
            <a:ext cx="590550" cy="2095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663578" y="79957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607055" y="81735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</a:t>
            </a:r>
            <a:endParaRPr lang="en-US" altLang="zh-CN" sz="1400"/>
          </a:p>
        </p:txBody>
      </p:sp>
      <p:graphicFrame>
        <p:nvGraphicFramePr>
          <p:cNvPr id="37" name="表格 36"/>
          <p:cNvGraphicFramePr/>
          <p:nvPr/>
        </p:nvGraphicFramePr>
        <p:xfrm>
          <a:off x="3861435" y="3013710"/>
          <a:ext cx="3973195" cy="37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70"/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marked[]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sym typeface="+mn-ea"/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/>
        </p:nvGraphicFramePr>
        <p:xfrm>
          <a:off x="8141335" y="3013710"/>
          <a:ext cx="3425825" cy="37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250190">
                <a:tc gridSpan="1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id[]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1314450" y="3672205"/>
          <a:ext cx="2529205" cy="862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257175"/>
                <a:gridCol w="257175"/>
                <a:gridCol w="257175"/>
                <a:gridCol w="257175"/>
                <a:gridCol w="310833"/>
                <a:gridCol w="318"/>
                <a:gridCol w="310515"/>
                <a:gridCol w="311151"/>
                <a:gridCol w="310515"/>
              </a:tblGrid>
              <a:tr h="337820">
                <a:tc gridSpan="7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dfs(0)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dfs(5)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dfs(10)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dfs(3)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dfs(6)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dfs(2)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10  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/>
        </p:nvGraphicFramePr>
        <p:xfrm>
          <a:off x="1314450" y="12314555"/>
          <a:ext cx="2529205" cy="923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257175"/>
                <a:gridCol w="257175"/>
                <a:gridCol w="257175"/>
                <a:gridCol w="568326"/>
                <a:gridCol w="310515"/>
                <a:gridCol w="311151"/>
                <a:gridCol w="310515"/>
              </a:tblGrid>
              <a:tr h="337820"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dfs(7)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dfs(8)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dfs(1)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dfs(4)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dfs(11)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altLang="zh-CN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 gridSpan="8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dfs(9)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3861435" y="12303760"/>
          <a:ext cx="3973195" cy="305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70"/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349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82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8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/>
        </p:nvGraphicFramePr>
        <p:xfrm>
          <a:off x="8141335" y="12303760"/>
          <a:ext cx="3425825" cy="301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349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17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1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/>
        </p:nvGraphicFramePr>
        <p:xfrm>
          <a:off x="3861435" y="18933160"/>
          <a:ext cx="3973195" cy="32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70"/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328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/>
          <p:nvPr/>
        </p:nvGraphicFramePr>
        <p:xfrm>
          <a:off x="8141335" y="18933160"/>
          <a:ext cx="3425825" cy="30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直接连接符 55"/>
          <p:cNvCxnSpPr/>
          <p:nvPr/>
        </p:nvCxnSpPr>
        <p:spPr>
          <a:xfrm flipH="1">
            <a:off x="3934460" y="3339465"/>
            <a:ext cx="400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4665" y="974534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4.1.19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064180" y="203099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3007657" y="204877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256" name="椭圆 255"/>
          <p:cNvSpPr/>
          <p:nvPr/>
        </p:nvSpPr>
        <p:spPr>
          <a:xfrm>
            <a:off x="2058194" y="2048779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文本框 256"/>
          <p:cNvSpPr txBox="1"/>
          <p:nvPr/>
        </p:nvSpPr>
        <p:spPr>
          <a:xfrm>
            <a:off x="2001671" y="2066561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58" name="椭圆 257"/>
          <p:cNvSpPr/>
          <p:nvPr/>
        </p:nvSpPr>
        <p:spPr>
          <a:xfrm>
            <a:off x="2076612" y="27750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文本框 258"/>
          <p:cNvSpPr txBox="1"/>
          <p:nvPr/>
        </p:nvSpPr>
        <p:spPr>
          <a:xfrm>
            <a:off x="2020088" y="29529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60" name="椭圆 259"/>
          <p:cNvSpPr/>
          <p:nvPr/>
        </p:nvSpPr>
        <p:spPr>
          <a:xfrm>
            <a:off x="3663071" y="1589607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3606548" y="1607390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62" name="椭圆 261"/>
          <p:cNvSpPr/>
          <p:nvPr/>
        </p:nvSpPr>
        <p:spPr>
          <a:xfrm>
            <a:off x="3691016" y="30481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文本框 262"/>
          <p:cNvSpPr txBox="1"/>
          <p:nvPr/>
        </p:nvSpPr>
        <p:spPr>
          <a:xfrm>
            <a:off x="3634492" y="3225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264" name="椭圆 263"/>
          <p:cNvSpPr/>
          <p:nvPr/>
        </p:nvSpPr>
        <p:spPr>
          <a:xfrm>
            <a:off x="2846978" y="93292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2790455" y="95070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cxnSp>
        <p:nvCxnSpPr>
          <p:cNvPr id="7" name="直接连接符 6"/>
          <p:cNvCxnSpPr/>
          <p:nvPr/>
        </p:nvCxnSpPr>
        <p:spPr>
          <a:xfrm>
            <a:off x="2239010" y="685800"/>
            <a:ext cx="18415" cy="13423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410460" y="1293495"/>
            <a:ext cx="470535" cy="7829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210560" y="638175"/>
            <a:ext cx="467360" cy="31432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63" idx="1"/>
          </p:cNvCxnSpPr>
          <p:nvPr/>
        </p:nvCxnSpPr>
        <p:spPr>
          <a:xfrm flipH="1">
            <a:off x="2505710" y="476250"/>
            <a:ext cx="112903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2390140" y="619125"/>
            <a:ext cx="458470" cy="3333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5230" y="2221230"/>
            <a:ext cx="532130" cy="1778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443605" y="1866900"/>
            <a:ext cx="247650" cy="2095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843655" y="685800"/>
            <a:ext cx="14605" cy="90233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0560" y="1257300"/>
            <a:ext cx="438150" cy="3238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048045" y="1289316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91522" y="1307099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8" name="椭圆 17"/>
          <p:cNvSpPr/>
          <p:nvPr/>
        </p:nvSpPr>
        <p:spPr>
          <a:xfrm>
            <a:off x="4833144" y="1342024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76621" y="1359806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20" name="椭圆 19"/>
          <p:cNvSpPr/>
          <p:nvPr/>
        </p:nvSpPr>
        <p:spPr>
          <a:xfrm>
            <a:off x="4851562" y="29465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95038" y="312435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7</a:t>
            </a:r>
            <a:endParaRPr lang="en-US" altLang="zh-CN" sz="1400"/>
          </a:p>
        </p:txBody>
      </p:sp>
      <p:sp>
        <p:nvSpPr>
          <p:cNvPr id="22" name="椭圆 21"/>
          <p:cNvSpPr/>
          <p:nvPr/>
        </p:nvSpPr>
        <p:spPr>
          <a:xfrm>
            <a:off x="6104016" y="321961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47492" y="33974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8</a:t>
            </a:r>
            <a:endParaRPr lang="en-US" altLang="zh-CN" sz="1400"/>
          </a:p>
        </p:txBody>
      </p:sp>
      <p:sp>
        <p:nvSpPr>
          <p:cNvPr id="24" name="椭圆 23"/>
          <p:cNvSpPr/>
          <p:nvPr/>
        </p:nvSpPr>
        <p:spPr>
          <a:xfrm>
            <a:off x="6993528" y="78179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37005" y="79957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</a:t>
            </a:r>
            <a:endParaRPr lang="en-US" altLang="zh-CN" sz="1400"/>
          </a:p>
        </p:txBody>
      </p:sp>
      <p:cxnSp>
        <p:nvCxnSpPr>
          <p:cNvPr id="26" name="直接连接符 25"/>
          <p:cNvCxnSpPr>
            <a:endCxn id="19" idx="0"/>
          </p:cNvCxnSpPr>
          <p:nvPr/>
        </p:nvCxnSpPr>
        <p:spPr>
          <a:xfrm flipH="1">
            <a:off x="5013325" y="702945"/>
            <a:ext cx="635" cy="6565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280660" y="457200"/>
            <a:ext cx="730250" cy="1714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250180" y="1524000"/>
            <a:ext cx="722630" cy="82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258560" y="702945"/>
            <a:ext cx="12700" cy="554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430010" y="514350"/>
            <a:ext cx="590550" cy="2667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410960" y="1123950"/>
            <a:ext cx="590550" cy="2095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663578" y="799572"/>
            <a:ext cx="360732" cy="360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607055" y="817354"/>
            <a:ext cx="47377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9</a:t>
            </a:r>
            <a:endParaRPr lang="en-US" altLang="zh-CN" sz="1400"/>
          </a:p>
        </p:txBody>
      </p:sp>
      <p:graphicFrame>
        <p:nvGraphicFramePr>
          <p:cNvPr id="37" name="表格 36"/>
          <p:cNvGraphicFramePr/>
          <p:nvPr/>
        </p:nvGraphicFramePr>
        <p:xfrm>
          <a:off x="3861435" y="3013710"/>
          <a:ext cx="3973195" cy="932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70"/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marked[]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sym typeface="+mn-ea"/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1314450" y="3672205"/>
          <a:ext cx="2529207" cy="862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257175"/>
                <a:gridCol w="257175"/>
                <a:gridCol w="257175"/>
                <a:gridCol w="257175"/>
                <a:gridCol w="310833"/>
                <a:gridCol w="318"/>
                <a:gridCol w="310515"/>
                <a:gridCol w="311151"/>
                <a:gridCol w="310515"/>
              </a:tblGrid>
              <a:tr h="337820">
                <a:tc gridSpan="7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dfs(0)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dfs(5)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dfs(10)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dfs(3)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dfs(6)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dfs(2)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10  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6</a:t>
                      </a:r>
                      <a:endParaRPr lang="en-US" altLang="zh-CN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/>
        </p:nvGraphicFramePr>
        <p:xfrm>
          <a:off x="1314450" y="12314555"/>
          <a:ext cx="2529207" cy="923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257175"/>
                <a:gridCol w="257175"/>
                <a:gridCol w="257175"/>
                <a:gridCol w="568326"/>
                <a:gridCol w="310515"/>
                <a:gridCol w="311151"/>
                <a:gridCol w="310515"/>
              </a:tblGrid>
              <a:tr h="337820"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dfs(7)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dfs(8)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dfs(1)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dfs(4)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dfs(11)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检查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altLang="zh-CN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 w="28575">
                      <a:solidFill>
                        <a:schemeClr val="accent3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检查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 w="28575">
                      <a:solidFill>
                        <a:schemeClr val="accent3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 gridSpan="8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dfs(9)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cPr marL="46990" marR="46990" marT="46990" marB="46990"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3861435" y="12303760"/>
          <a:ext cx="3973195" cy="305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70"/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349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8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8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/>
        </p:nvGraphicFramePr>
        <p:xfrm>
          <a:off x="3861435" y="18933160"/>
          <a:ext cx="3973195" cy="65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70"/>
                <a:gridCol w="285750"/>
                <a:gridCol w="285750"/>
                <a:gridCol w="285750"/>
                <a:gridCol w="284480"/>
                <a:gridCol w="285750"/>
                <a:gridCol w="286385"/>
                <a:gridCol w="283845"/>
                <a:gridCol w="286385"/>
                <a:gridCol w="285750"/>
                <a:gridCol w="283845"/>
                <a:gridCol w="286385"/>
                <a:gridCol w="285750"/>
              </a:tblGrid>
              <a:tr h="328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8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直接连接符 55"/>
          <p:cNvCxnSpPr/>
          <p:nvPr/>
        </p:nvCxnSpPr>
        <p:spPr>
          <a:xfrm flipH="1">
            <a:off x="3934460" y="3339465"/>
            <a:ext cx="400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61740" y="3013710"/>
            <a:ext cx="1144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hasCycle</a:t>
            </a:r>
            <a:endParaRPr lang="en-US" altLang="zh-CN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3434</Words>
  <Application>WPS 演示</Application>
  <PresentationFormat>宽屏</PresentationFormat>
  <Paragraphs>3076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zhanghuishi-001</cp:lastModifiedBy>
  <cp:revision>9</cp:revision>
  <dcterms:created xsi:type="dcterms:W3CDTF">2021-02-13T08:18:00Z</dcterms:created>
  <dcterms:modified xsi:type="dcterms:W3CDTF">2021-03-01T05:52:53Z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2052-11.8.2.8621</vt:lpwstr>
  </property>
</Properties>
</file>