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CE4AC-4B16-4B22-A01C-FF6FF330B070}" v="1054" dt="2022-05-20T07:19:35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hvoices.live/world-hunge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guides.library.qut.edu.au/NutritionPhysicalActivity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android-png/download/2548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1EA6FAA-C97A-339F-8316-BD406CD59B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AA0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FOOD TO FEED</a:t>
            </a:r>
            <a:r>
              <a:rPr lang="en-US" sz="4000" dirty="0" smtClean="0">
                <a:cs typeface="Calibri Light"/>
              </a:rPr>
              <a:t/>
            </a:r>
            <a:br>
              <a:rPr lang="en-US" sz="4000" dirty="0" smtClean="0">
                <a:cs typeface="Calibri Light"/>
              </a:rPr>
            </a:br>
            <a:r>
              <a:rPr lang="en-US" sz="4000" dirty="0" smtClean="0">
                <a:cs typeface="Calibri Light"/>
              </a:rPr>
              <a:t>ZERO </a:t>
            </a:r>
            <a:r>
              <a:rPr lang="en-US" sz="4000" dirty="0">
                <a:cs typeface="Calibri Light"/>
              </a:rPr>
              <a:t>HUNGER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by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TLI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2729DED-BFD6-28E7-EA0C-ED26F6DAE855}"/>
              </a:ext>
            </a:extLst>
          </p:cNvPr>
          <p:cNvSpPr txBox="1"/>
          <p:nvPr/>
        </p:nvSpPr>
        <p:spPr>
          <a:xfrm>
            <a:off x="9870532" y="6657945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xmlns="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D2E3D-71BB-62A8-2BE2-BDF08B22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dirty="0">
                <a:cs typeface="Calibri Light"/>
              </a:rPr>
              <a:t>What is GLOBAL HUNGER?</a:t>
            </a:r>
            <a:endParaRPr lang="en-US" sz="5000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xmlns="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C82D3D9D-C18D-41BF-E3A5-D338DBB7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189.2</a:t>
            </a:r>
            <a:r>
              <a:rPr lang="en-US" dirty="0">
                <a:ea typeface="+mn-lt"/>
                <a:cs typeface="+mn-lt"/>
              </a:rPr>
              <a:t> million people are undernourished in India</a:t>
            </a:r>
          </a:p>
          <a:p>
            <a:r>
              <a:rPr lang="en-US" dirty="0">
                <a:ea typeface="+mn-lt"/>
                <a:cs typeface="+mn-lt"/>
              </a:rPr>
              <a:t>as many as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811 million</a:t>
            </a:r>
            <a:r>
              <a:rPr lang="en-US" dirty="0">
                <a:ea typeface="+mn-lt"/>
                <a:cs typeface="+mn-lt"/>
              </a:rPr>
              <a:t> people still go hungry.</a:t>
            </a:r>
          </a:p>
          <a:p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A quarter of</a:t>
            </a:r>
            <a:r>
              <a:rPr lang="en-US" dirty="0">
                <a:ea typeface="+mn-lt"/>
                <a:cs typeface="+mn-lt"/>
              </a:rPr>
              <a:t> women of reproductive age in India are undernourished</a:t>
            </a:r>
            <a:endParaRPr lang="en-US" dirty="0">
              <a:cs typeface="Calibri"/>
            </a:endParaRPr>
          </a:p>
        </p:txBody>
      </p:sp>
      <p:pic>
        <p:nvPicPr>
          <p:cNvPr id="7" name="Picture 9" descr="Acute Hunger Still Affecting Over 100 Million People Worldwide">
            <a:extLst>
              <a:ext uri="{FF2B5EF4-FFF2-40B4-BE49-F238E27FC236}">
                <a16:creationId xmlns:a16="http://schemas.microsoft.com/office/drawing/2014/main" xmlns="" id="{B8649136-6BAA-216C-742E-426B72854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07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06F64-96D5-3654-9A2A-FF0C8A2A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>
                <a:cs typeface="Calibri Light"/>
              </a:rPr>
              <a:t>Why we need to </a:t>
            </a:r>
            <a:r>
              <a:rPr lang="en-US" sz="3800" b="1">
                <a:cs typeface="Calibri Light"/>
              </a:rPr>
              <a:t>Fight Hunger</a:t>
            </a:r>
            <a:r>
              <a:rPr lang="en-US" sz="3800">
                <a:cs typeface="Calibri Light"/>
              </a:rPr>
              <a:t> now!</a:t>
            </a:r>
            <a:endParaRPr lang="en-US" sz="38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xmlns="" id="{596F0CB7-2223-2D97-1225-94A70028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13" y="2807208"/>
            <a:ext cx="4191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>
                <a:cs typeface="Calibri"/>
              </a:rPr>
              <a:t>By the year 2027 Indian population will be the highest in the world (</a:t>
            </a:r>
            <a:r>
              <a:rPr lang="en-US" sz="2200" i="1" dirty="0">
                <a:cs typeface="Calibri"/>
              </a:rPr>
              <a:t>Surpassing China</a:t>
            </a:r>
            <a:r>
              <a:rPr lang="en-US" sz="2200" dirty="0">
                <a:cs typeface="Calibri"/>
              </a:rPr>
              <a:t>) and </a:t>
            </a:r>
            <a:r>
              <a:rPr lang="en-US" sz="2200" dirty="0">
                <a:ea typeface="+mn-lt"/>
                <a:cs typeface="+mn-lt"/>
              </a:rPr>
              <a:t>likely to </a:t>
            </a:r>
            <a:r>
              <a:rPr lang="en-US" sz="2200" dirty="0">
                <a:solidFill>
                  <a:srgbClr val="FF0000"/>
                </a:solidFill>
                <a:ea typeface="+mn-lt"/>
                <a:cs typeface="+mn-lt"/>
              </a:rPr>
              <a:t>miss global nutrition targets by 2025. </a:t>
            </a:r>
            <a:endParaRPr lang="en-US" sz="2200">
              <a:solidFill>
                <a:srgbClr val="FF0000"/>
              </a:solidFill>
              <a:cs typeface="Calibri"/>
            </a:endParaRPr>
          </a:p>
          <a:p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1.8 million</a:t>
            </a:r>
            <a:r>
              <a:rPr lang="en-US" sz="2200" dirty="0">
                <a:ea typeface="+mn-lt"/>
                <a:cs typeface="+mn-lt"/>
              </a:rPr>
              <a:t> homeless individuals living in India as of 2019.</a:t>
            </a:r>
          </a:p>
          <a:p>
            <a:r>
              <a:rPr lang="en-US" sz="2200" dirty="0">
                <a:solidFill>
                  <a:srgbClr val="FF0000"/>
                </a:solidFill>
                <a:ea typeface="+mn-lt"/>
                <a:cs typeface="+mn-lt"/>
              </a:rPr>
              <a:t>4500 children die every day</a:t>
            </a:r>
            <a:r>
              <a:rPr lang="en-US" sz="2200" dirty="0">
                <a:ea typeface="+mn-lt"/>
                <a:cs typeface="+mn-lt"/>
              </a:rPr>
              <a:t> under the age of five years in the country due to hunger and malnutrition</a:t>
            </a:r>
            <a:endParaRPr lang="en-US" sz="2200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17E1708-90E3-FBFF-E292-F3A121AB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145" y="1297476"/>
            <a:ext cx="6587418" cy="42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8DC44-C057-FDC8-6F28-A54D34E3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solidFill>
                  <a:srgbClr val="00B050"/>
                </a:solidFill>
                <a:cs typeface="Calibri Light"/>
              </a:rPr>
              <a:t>Our Solution</a:t>
            </a:r>
            <a:r>
              <a:rPr lang="en-US" sz="5000" dirty="0">
                <a:cs typeface="Calibri Light"/>
              </a:rPr>
              <a:t> is to eradicate </a:t>
            </a:r>
            <a:r>
              <a:rPr lang="en-US" sz="5000" b="1" dirty="0">
                <a:solidFill>
                  <a:srgbClr val="FF0000"/>
                </a:solidFill>
                <a:cs typeface="Calibri Light"/>
              </a:rPr>
              <a:t>Global Hunger</a:t>
            </a:r>
            <a:endParaRPr lang="en-US" sz="5000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60717-B57E-8EF6-9D36-F4B94658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Nearly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40 percent</a:t>
            </a:r>
            <a:r>
              <a:rPr lang="en-US" b="1" dirty="0">
                <a:ea typeface="+mn-lt"/>
                <a:cs typeface="+mn-lt"/>
              </a:rPr>
              <a:t> of the food produced in India is wasted every year</a:t>
            </a:r>
            <a:r>
              <a:rPr lang="en-US" dirty="0">
                <a:ea typeface="+mn-lt"/>
                <a:cs typeface="+mn-lt"/>
              </a:rPr>
              <a:t> due to fragmented food systems and inefficient supply chains</a:t>
            </a:r>
          </a:p>
          <a:p>
            <a:r>
              <a:rPr lang="en-US" dirty="0">
                <a:cs typeface="Calibri" panose="020F0502020204030204"/>
              </a:rPr>
              <a:t>we will break this inefficient supply chain, and establish a better and effective food distribution system </a:t>
            </a:r>
          </a:p>
          <a:p>
            <a:r>
              <a:rPr lang="en-US" dirty="0">
                <a:cs typeface="Calibri" panose="020F0502020204030204"/>
              </a:rPr>
              <a:t>An App to provide </a:t>
            </a:r>
            <a:r>
              <a:rPr lang="en-US" dirty="0">
                <a:solidFill>
                  <a:srgbClr val="00B050"/>
                </a:solidFill>
                <a:cs typeface="Calibri" panose="020F0502020204030204"/>
              </a:rPr>
              <a:t>a solution to food waste</a:t>
            </a:r>
            <a:r>
              <a:rPr lang="en-US" dirty="0">
                <a:cs typeface="Calibri" panose="020F0502020204030204"/>
              </a:rPr>
              <a:t> and distribute the residual food to the needy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0F7A9DB-0EC5-4B8D-C88A-1E4AC917B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49" y="2445984"/>
            <a:ext cx="3941064" cy="30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xmlns="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86296-A87F-5B0B-FB19-BF1B322D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3800" b="1" dirty="0" smtClean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Food to Feed </a:t>
            </a:r>
            <a:r>
              <a:rPr lang="en-US" sz="3800" dirty="0" smtClean="0">
                <a:cs typeface="Calibri Light"/>
              </a:rPr>
              <a:t>Innovative</a:t>
            </a:r>
            <a:r>
              <a:rPr lang="en-US" sz="3800" dirty="0">
                <a:cs typeface="Calibri Light"/>
              </a:rPr>
              <a:t> Functionality and Vision</a:t>
            </a:r>
            <a:endParaRPr lang="en-US" sz="38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xmlns="" id="{71877DBC-BB60-40F0-AC93-2ACDBAAE60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xmlns="" id="{3DC1D905-9D33-5FAA-43E3-A5992F9B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Collect food from Restaurants, Marriage Houses, Home Occasions, etc..</a:t>
            </a:r>
          </a:p>
          <a:p>
            <a:r>
              <a:rPr lang="en-US" dirty="0">
                <a:cs typeface="Calibri"/>
              </a:rPr>
              <a:t>Save and Store the food at the Central Storage</a:t>
            </a:r>
          </a:p>
          <a:p>
            <a:r>
              <a:rPr lang="en-US" dirty="0">
                <a:cs typeface="Calibri"/>
              </a:rPr>
              <a:t>Identifying the Hunger HotSpots</a:t>
            </a:r>
          </a:p>
          <a:p>
            <a:r>
              <a:rPr lang="en-US" dirty="0">
                <a:cs typeface="Calibri"/>
              </a:rPr>
              <a:t>Food Distribution at the HotSpots</a:t>
            </a: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xmlns="" id="{AA1621B5-922D-BB97-B3A4-252159216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64" b="8219"/>
          <a:stretch/>
        </p:blipFill>
        <p:spPr>
          <a:xfrm>
            <a:off x="6099048" y="1429653"/>
            <a:ext cx="5473374" cy="38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5ACF16-F918-4616-284D-DBDAA8EB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Continue..</a:t>
            </a:r>
            <a:endParaRPr lang="en-US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7DFCC46-9BDB-B1C2-FC8F-ED4D4A2A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3200" dirty="0">
                <a:cs typeface="Calibri"/>
              </a:rPr>
              <a:t>Promote Healthy Food Habit</a:t>
            </a:r>
          </a:p>
          <a:p>
            <a:r>
              <a:rPr lang="en-US" sz="3200" dirty="0">
                <a:cs typeface="Calibri"/>
              </a:rPr>
              <a:t>Provide Diet and Nutrition plans according to Age, Weight, Height and Gender.</a:t>
            </a:r>
          </a:p>
          <a:p>
            <a:r>
              <a:rPr lang="en-US" sz="3200" dirty="0">
                <a:cs typeface="Calibri"/>
              </a:rPr>
              <a:t>Keeps track of Clorie and Water Intakes through out the day</a:t>
            </a:r>
          </a:p>
          <a:p>
            <a:r>
              <a:rPr lang="en-US" sz="3200" dirty="0">
                <a:cs typeface="Calibri"/>
              </a:rPr>
              <a:t>Special section for Women anemia and malnutrition during pregnancy.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C791AB98-B43E-6F3F-B911-48A58C6D4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0766" r="13234" b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772937-9B85-5378-A2D6-F562AC480768}"/>
              </a:ext>
            </a:extLst>
          </p:cNvPr>
          <p:cNvSpPr txBox="1"/>
          <p:nvPr/>
        </p:nvSpPr>
        <p:spPr>
          <a:xfrm>
            <a:off x="9162204" y="5990433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3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xmlns="" id="{45D37F4E-DDB4-456B-97E0-9937730A0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F37ED-1114-BF58-17C3-F1A9DA44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Tech Stack Implementation Plans</a:t>
            </a:r>
            <a:endParaRPr lang="en-US" sz="5400"/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xmlns="" id="{B2DD41CD-8F47-4F56-AD12-4E2FF76969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3223F-A16F-746A-28B5-7F2DD542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Android App ( by Android Studio)</a:t>
            </a:r>
          </a:p>
          <a:p>
            <a:r>
              <a:rPr lang="en-US" sz="3200" dirty="0">
                <a:cs typeface="Calibri"/>
              </a:rPr>
              <a:t>Language Used: Java</a:t>
            </a:r>
          </a:p>
          <a:p>
            <a:r>
              <a:rPr lang="en-US" sz="3200" dirty="0">
                <a:cs typeface="Calibri"/>
              </a:rPr>
              <a:t>Location Services (Support from Google Maps API)</a:t>
            </a:r>
          </a:p>
          <a:p>
            <a:r>
              <a:rPr lang="en-US" sz="3200" dirty="0">
                <a:cs typeface="Calibri"/>
              </a:rPr>
              <a:t>Database Used: Firebase DataStore</a:t>
            </a:r>
          </a:p>
          <a:p>
            <a:r>
              <a:rPr lang="en-US" sz="3200" dirty="0">
                <a:cs typeface="Calibri"/>
              </a:rPr>
              <a:t>Nutrition API to provide nutrition and Diet plans </a:t>
            </a:r>
            <a:r>
              <a:rPr lang="en-US" sz="3200" dirty="0" smtClean="0">
                <a:cs typeface="Calibri"/>
              </a:rPr>
              <a:t>(</a:t>
            </a:r>
            <a:r>
              <a:rPr lang="en-US" sz="3200" dirty="0" smtClean="0">
                <a:ea typeface="+mn-lt"/>
                <a:cs typeface="+mn-lt"/>
              </a:rPr>
              <a:t>Fatsecret</a:t>
            </a:r>
            <a:r>
              <a:rPr lang="en-US" sz="3200" dirty="0" smtClean="0">
                <a:cs typeface="Calibri"/>
              </a:rPr>
              <a:t> </a:t>
            </a:r>
            <a:r>
              <a:rPr lang="en-US" sz="3200" dirty="0">
                <a:cs typeface="Calibri"/>
              </a:rPr>
              <a:t>Platform API)</a:t>
            </a:r>
          </a:p>
          <a:p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DB44F5DA-EBB9-8A44-352B-CC260BDDF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905" r="88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3307A1-EF2C-8E35-560A-643CF1128F08}"/>
              </a:ext>
            </a:extLst>
          </p:cNvPr>
          <p:cNvSpPr txBox="1"/>
          <p:nvPr/>
        </p:nvSpPr>
        <p:spPr>
          <a:xfrm>
            <a:off x="9857708" y="6870700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F6E44-261E-921E-C33D-C66D7C266516}"/>
              </a:ext>
            </a:extLst>
          </p:cNvPr>
          <p:cNvSpPr txBox="1"/>
          <p:nvPr/>
        </p:nvSpPr>
        <p:spPr>
          <a:xfrm>
            <a:off x="7510716" y="6870700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8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31855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 smtClean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8000" b="1" dirty="0">
              <a:solidFill>
                <a:srgbClr val="FFC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FOOD TO FEED ZERO HUNGER</vt:lpstr>
      <vt:lpstr>What is GLOBAL HUNGER?</vt:lpstr>
      <vt:lpstr>Why we need to Fight Hunger now!</vt:lpstr>
      <vt:lpstr>Our Solution is to eradicate Global Hunger</vt:lpstr>
      <vt:lpstr>Food to Feed Innovative Functionality and Vision</vt:lpstr>
      <vt:lpstr>Continue..</vt:lpstr>
      <vt:lpstr>Tech Stack Implementation Plans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237</cp:revision>
  <dcterms:created xsi:type="dcterms:W3CDTF">2022-05-20T06:01:35Z</dcterms:created>
  <dcterms:modified xsi:type="dcterms:W3CDTF">2022-05-20T12:15:22Z</dcterms:modified>
</cp:coreProperties>
</file>