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AmazonPrimeVideo_17136355271220/Dashboard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="" xmlns:a16="http://schemas.microsoft.com/office/drawing/2014/main" id="{171C9E15-6BBD-4FD9-AD2F-B301A1DDBB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Amazon Prime Video</a:t>
            </a:r>
          </a:p>
        </p:txBody>
      </p:sp>
      <p:sp>
        <p:nvSpPr>
          <p:cNvPr id="3" name="slide1">
            <a:extLst>
              <a:ext uri="{FF2B5EF4-FFF2-40B4-BE49-F238E27FC236}">
                <a16:creationId xmlns="" xmlns:a16="http://schemas.microsoft.com/office/drawing/2014/main" id="{302935D4-E465-425E-8D6B-20160ACA5C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</a:t>
            </a:r>
            <a:r>
              <a:rPr lang="en-US" dirty="0" smtClean="0"/>
              <a:t>9</a:t>
            </a:r>
            <a:r>
              <a:rPr dirty="0" smtClean="0"/>
              <a:t>/2</a:t>
            </a:r>
            <a:r>
              <a:rPr lang="en-US" dirty="0" smtClean="0"/>
              <a:t>4</a:t>
            </a:r>
            <a:r>
              <a:rPr dirty="0" smtClean="0"/>
              <a:t>/2024 </a:t>
            </a:r>
            <a:r>
              <a:rPr dirty="0"/>
              <a:t>6:10:12 </a:t>
            </a:r>
            <a:r>
              <a:rPr lang="en-US" dirty="0"/>
              <a:t>P</a:t>
            </a:r>
            <a:r>
              <a:rPr dirty="0" smtClean="0"/>
              <a:t>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Genre">
            <a:extLst>
              <a:ext uri="{FF2B5EF4-FFF2-40B4-BE49-F238E27FC236}">
                <a16:creationId xmlns="" xmlns:a16="http://schemas.microsoft.com/office/drawing/2014/main" id="{469F16BF-1637-44BE-B1B9-2DE986E79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4" y="0"/>
            <a:ext cx="1202433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Type">
            <a:extLst>
              <a:ext uri="{FF2B5EF4-FFF2-40B4-BE49-F238E27FC236}">
                <a16:creationId xmlns="" xmlns:a16="http://schemas.microsoft.com/office/drawing/2014/main" id="{3A82DA5D-212E-4F70-9AA7-85FAAB626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4" y="0"/>
            <a:ext cx="1202433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Total shows by country">
            <a:extLst>
              <a:ext uri="{FF2B5EF4-FFF2-40B4-BE49-F238E27FC236}">
                <a16:creationId xmlns="" xmlns:a16="http://schemas.microsoft.com/office/drawing/2014/main" id="{D7E8ECE9-187E-4E7D-AB10-3E2826816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20" y="0"/>
            <a:ext cx="1155075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Dashboard 1">
            <a:extLst>
              <a:ext uri="{FF2B5EF4-FFF2-40B4-BE49-F238E27FC236}">
                <a16:creationId xmlns="" xmlns:a16="http://schemas.microsoft.com/office/drawing/2014/main" id="{86DD786C-3996-4B4F-A758-21E7006DF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" y="0"/>
            <a:ext cx="12086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p Rating">
            <a:extLst>
              <a:ext uri="{FF2B5EF4-FFF2-40B4-BE49-F238E27FC236}">
                <a16:creationId xmlns="" xmlns:a16="http://schemas.microsoft.com/office/drawing/2014/main" id="{99BB1C89-1B20-4946-9BAB-9A9F61525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513" y="0"/>
            <a:ext cx="74989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ows By Type">
            <a:extLst>
              <a:ext uri="{FF2B5EF4-FFF2-40B4-BE49-F238E27FC236}">
                <a16:creationId xmlns="" xmlns:a16="http://schemas.microsoft.com/office/drawing/2014/main" id="{A80EB368-361C-413D-994F-7445CAEB4B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430"/>
            <a:ext cx="12192000" cy="629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ows by release year and types">
            <a:extLst>
              <a:ext uri="{FF2B5EF4-FFF2-40B4-BE49-F238E27FC236}">
                <a16:creationId xmlns="" xmlns:a16="http://schemas.microsoft.com/office/drawing/2014/main" id="{95196A37-3AF5-4FDE-AB0D-2233D5CAA8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840"/>
            <a:ext cx="12192000" cy="663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op 10 Genre">
            <a:extLst>
              <a:ext uri="{FF2B5EF4-FFF2-40B4-BE49-F238E27FC236}">
                <a16:creationId xmlns="" xmlns:a16="http://schemas.microsoft.com/office/drawing/2014/main" id="{8711D0DD-135E-4911-A14F-55886DA9D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13" y="0"/>
            <a:ext cx="11661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escription">
            <a:extLst>
              <a:ext uri="{FF2B5EF4-FFF2-40B4-BE49-F238E27FC236}">
                <a16:creationId xmlns="" xmlns:a16="http://schemas.microsoft.com/office/drawing/2014/main" id="{DB2A0A25-CD89-4C5F-82EF-02B94ED11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81" y="0"/>
            <a:ext cx="1094583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Cast">
            <a:extLst>
              <a:ext uri="{FF2B5EF4-FFF2-40B4-BE49-F238E27FC236}">
                <a16:creationId xmlns="" xmlns:a16="http://schemas.microsoft.com/office/drawing/2014/main" id="{426803BE-52E5-483D-AF73-AEC93D2AF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4" y="0"/>
            <a:ext cx="1202433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Release Year">
            <a:extLst>
              <a:ext uri="{FF2B5EF4-FFF2-40B4-BE49-F238E27FC236}">
                <a16:creationId xmlns="" xmlns:a16="http://schemas.microsoft.com/office/drawing/2014/main" id="{64C305BA-546B-402D-9E0C-3F6B654BB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4" y="0"/>
            <a:ext cx="1202433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uration">
            <a:extLst>
              <a:ext uri="{FF2B5EF4-FFF2-40B4-BE49-F238E27FC236}">
                <a16:creationId xmlns="" xmlns:a16="http://schemas.microsoft.com/office/drawing/2014/main" id="{A1B235B8-CEE8-4F2D-9B3C-BF0DCA2D3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4" y="0"/>
            <a:ext cx="1202433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Amazon Prime Video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Prime Video</dc:title>
  <dc:creator/>
  <cp:lastModifiedBy>Microsoft account</cp:lastModifiedBy>
  <cp:revision>2</cp:revision>
  <dcterms:created xsi:type="dcterms:W3CDTF">2024-04-23T06:10:14Z</dcterms:created>
  <dcterms:modified xsi:type="dcterms:W3CDTF">2024-11-24T13:12:45Z</dcterms:modified>
</cp:coreProperties>
</file>