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Signika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Signika Bold" panose="020B0604020202020204" charset="0"/>
      <p:regular r:id="rId13"/>
    </p:embeddedFont>
    <p:embeddedFont>
      <p:font typeface="Sanchez Italics" panose="020B0604020202020204" charset="0"/>
      <p:regular r:id="rId14"/>
    </p:embeddedFont>
    <p:embeddedFont>
      <p:font typeface="Canva Sans Medium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2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7472938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2070524" y="1500042"/>
            <a:ext cx="5188776" cy="4741869"/>
          </a:xfrm>
          <a:prstGeom prst="roundRect">
            <a:avLst/>
          </a:prstGeom>
          <a:blipFill>
            <a:blip r:embed="rId2"/>
            <a:stretch>
              <a:fillRect l="-22122" t="-25368" r="-20198" b="-3103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181100"/>
            <a:ext cx="11326224" cy="506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60"/>
              </a:lnSpc>
            </a:pPr>
            <a:r>
              <a:rPr lang="en-US" sz="12299" b="1">
                <a:solidFill>
                  <a:srgbClr val="70BBFF"/>
                </a:solidFill>
                <a:latin typeface="Signika Bold"/>
                <a:ea typeface="Signika Bold"/>
                <a:cs typeface="Signika Bold"/>
                <a:sym typeface="Signika Bold"/>
              </a:rPr>
              <a:t>Amazon</a:t>
            </a:r>
          </a:p>
          <a:p>
            <a:pPr algn="l">
              <a:lnSpc>
                <a:spcPts val="13267"/>
              </a:lnSpc>
            </a:pPr>
            <a:r>
              <a:rPr lang="en-US" sz="12399" b="1">
                <a:solidFill>
                  <a:srgbClr val="70BBFF"/>
                </a:solidFill>
                <a:latin typeface="Signika Bold"/>
                <a:ea typeface="Signika Bold"/>
                <a:cs typeface="Signika Bold"/>
                <a:sym typeface="Signika Bold"/>
              </a:rPr>
              <a:t>Prime </a:t>
            </a:r>
            <a:r>
              <a:rPr lang="en-US" sz="12399" b="1">
                <a:solidFill>
                  <a:srgbClr val="FFFFFF"/>
                </a:solidFill>
                <a:latin typeface="Signika Bold"/>
                <a:ea typeface="Signika Bold"/>
                <a:cs typeface="Signika Bold"/>
                <a:sym typeface="Signika Bold"/>
              </a:rPr>
              <a:t>Data</a:t>
            </a:r>
          </a:p>
          <a:p>
            <a:pPr algn="l">
              <a:lnSpc>
                <a:spcPts val="13160"/>
              </a:lnSpc>
            </a:pPr>
            <a:r>
              <a:rPr lang="en-US" sz="12299" b="1">
                <a:solidFill>
                  <a:srgbClr val="FFFFFF"/>
                </a:solidFill>
                <a:latin typeface="Signika Bold"/>
                <a:ea typeface="Signika Bold"/>
                <a:cs typeface="Signika Bold"/>
                <a:sym typeface="Signika Bold"/>
              </a:rPr>
              <a:t>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882513"/>
            <a:ext cx="11326224" cy="133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1"/>
              </a:lnSpc>
            </a:pPr>
            <a:r>
              <a:rPr lang="en-US" sz="9599" i="1">
                <a:solidFill>
                  <a:srgbClr val="70BBFF"/>
                </a:solidFill>
                <a:latin typeface="Sanchez Italics"/>
                <a:ea typeface="Sanchez Italics"/>
                <a:cs typeface="Sanchez Italics"/>
                <a:sym typeface="Sanchez Italics"/>
              </a:rPr>
              <a:t>POWER BI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427529"/>
            <a:ext cx="9327846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-unlocks insights from streaming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32381" y="7871590"/>
            <a:ext cx="4001929" cy="118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 i="1" dirty="0" smtClean="0">
                <a:solidFill>
                  <a:srgbClr val="15A3DE"/>
                </a:solidFill>
                <a:latin typeface="Sanchez Italics"/>
                <a:ea typeface="Sanchez Italics"/>
                <a:cs typeface="Sanchez Italics"/>
                <a:sym typeface="Sanchez Italics"/>
              </a:rPr>
              <a:t>SPANDANA N S 21/11/2024</a:t>
            </a:r>
            <a:endParaRPr lang="en-US" sz="3399" i="1" dirty="0">
              <a:solidFill>
                <a:srgbClr val="15A3DE"/>
              </a:solidFill>
              <a:latin typeface="Sanchez Italics"/>
              <a:ea typeface="Sanchez Italics"/>
              <a:cs typeface="Sanchez Italics"/>
              <a:sym typeface="Sanchez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839595"/>
            <a:ext cx="585454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1181240"/>
            <a:ext cx="19221960" cy="8242824"/>
          </a:xfrm>
          <a:custGeom>
            <a:avLst/>
            <a:gdLst/>
            <a:ahLst/>
            <a:cxnLst/>
            <a:rect l="l" t="t" r="r" b="b"/>
            <a:pathLst>
              <a:path w="19221960" h="8242824">
                <a:moveTo>
                  <a:pt x="0" y="0"/>
                </a:moveTo>
                <a:lnTo>
                  <a:pt x="19221960" y="0"/>
                </a:lnTo>
                <a:lnTo>
                  <a:pt x="19221960" y="8242824"/>
                </a:lnTo>
                <a:lnTo>
                  <a:pt x="0" y="8242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 l="-4542" t="-20391" r="-2599" b="-1078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93446" y="3377041"/>
            <a:ext cx="11701108" cy="6549395"/>
          </a:xfrm>
          <a:custGeom>
            <a:avLst/>
            <a:gdLst/>
            <a:ahLst/>
            <a:cxnLst/>
            <a:rect l="l" t="t" r="r" b="b"/>
            <a:pathLst>
              <a:path w="11701108" h="6549395">
                <a:moveTo>
                  <a:pt x="0" y="0"/>
                </a:moveTo>
                <a:lnTo>
                  <a:pt x="11701108" y="0"/>
                </a:lnTo>
                <a:lnTo>
                  <a:pt x="11701108" y="6549396"/>
                </a:lnTo>
                <a:lnTo>
                  <a:pt x="0" y="6549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33450"/>
            <a:ext cx="585454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this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977501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this Project, I created a Power BI report/dashboard using Amazon Prime video streaming data set (2021) found on internet.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1839595"/>
            <a:ext cx="589871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503099" y="454177"/>
            <a:ext cx="19637862" cy="10955462"/>
          </a:xfrm>
          <a:custGeom>
            <a:avLst/>
            <a:gdLst/>
            <a:ahLst/>
            <a:cxnLst/>
            <a:rect l="l" t="t" r="r" b="b"/>
            <a:pathLst>
              <a:path w="19637862" h="10955462">
                <a:moveTo>
                  <a:pt x="0" y="0"/>
                </a:moveTo>
                <a:lnTo>
                  <a:pt x="19637863" y="0"/>
                </a:lnTo>
                <a:lnTo>
                  <a:pt x="19637863" y="10955462"/>
                </a:lnTo>
                <a:lnTo>
                  <a:pt x="0" y="10955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065" t="-2775" r="-4026" b="-82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453861"/>
            <a:ext cx="1623060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Before Creating a Power BI Dashboard we need to analyse the Dataset.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Data set Contain various Data related to Amazon Prime Video Streaming.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dataset contains following Fields.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Show id : Every show has the unique Id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Type : it classifies the show type in Movie or Tv show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And it contains following fields like  (movie or tv show ) Title, Cast, Director, Release date, Duration ,genre ,Description about the Movie/Tv Show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Rating : It classifies the age category suitable for movie watching.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33450"/>
            <a:ext cx="589871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the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081" y="124369"/>
            <a:ext cx="18073363" cy="10469236"/>
          </a:xfrm>
          <a:custGeom>
            <a:avLst/>
            <a:gdLst/>
            <a:ahLst/>
            <a:cxnLst/>
            <a:rect l="l" t="t" r="r" b="b"/>
            <a:pathLst>
              <a:path w="18073363" h="10469236">
                <a:moveTo>
                  <a:pt x="0" y="0"/>
                </a:moveTo>
                <a:lnTo>
                  <a:pt x="18073363" y="0"/>
                </a:lnTo>
                <a:lnTo>
                  <a:pt x="18073363" y="10469237"/>
                </a:lnTo>
                <a:lnTo>
                  <a:pt x="0" y="1046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218" r="-5939" b="-1652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00" y="1839595"/>
            <a:ext cx="1358062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571387" y="5937744"/>
            <a:ext cx="17154751" cy="1678182"/>
          </a:xfrm>
          <a:custGeom>
            <a:avLst/>
            <a:gdLst/>
            <a:ahLst/>
            <a:cxnLst/>
            <a:rect l="l" t="t" r="r" b="b"/>
            <a:pathLst>
              <a:path w="17154751" h="1678182">
                <a:moveTo>
                  <a:pt x="0" y="0"/>
                </a:moveTo>
                <a:lnTo>
                  <a:pt x="17154751" y="0"/>
                </a:lnTo>
                <a:lnTo>
                  <a:pt x="17154751" y="1678183"/>
                </a:lnTo>
                <a:lnTo>
                  <a:pt x="0" y="16781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64751" y="933450"/>
            <a:ext cx="137445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Visualizations Used in Power BI Dashboard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033462" y="2233518"/>
            <a:ext cx="1913334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1.Card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3462" y="2978373"/>
            <a:ext cx="16230600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 A Card is a way to enhance the data in a card form. It can be used to display aggregate metrics such as count, the maximum number of leads, the first, the last, and so 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Based on my Project, I Used Cards to display the following metrics.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633" y="1028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462" t="-1652" r="-24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8244" y="5457631"/>
            <a:ext cx="6524065" cy="4079144"/>
          </a:xfrm>
          <a:custGeom>
            <a:avLst/>
            <a:gdLst/>
            <a:ahLst/>
            <a:cxnLst/>
            <a:rect l="l" t="t" r="r" b="b"/>
            <a:pathLst>
              <a:path w="6524065" h="4079144">
                <a:moveTo>
                  <a:pt x="0" y="0"/>
                </a:moveTo>
                <a:lnTo>
                  <a:pt x="6524066" y="0"/>
                </a:lnTo>
                <a:lnTo>
                  <a:pt x="6524066" y="4079144"/>
                </a:lnTo>
                <a:lnTo>
                  <a:pt x="0" y="4079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t="-724" r="-539" b="-58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859060" y="5362575"/>
            <a:ext cx="6932153" cy="4174200"/>
          </a:xfrm>
          <a:custGeom>
            <a:avLst/>
            <a:gdLst/>
            <a:ahLst/>
            <a:cxnLst/>
            <a:rect l="l" t="t" r="r" b="b"/>
            <a:pathLst>
              <a:path w="6932153" h="4174200">
                <a:moveTo>
                  <a:pt x="0" y="0"/>
                </a:moveTo>
                <a:lnTo>
                  <a:pt x="6932152" y="0"/>
                </a:lnTo>
                <a:lnTo>
                  <a:pt x="6932152" y="4174200"/>
                </a:lnTo>
                <a:lnTo>
                  <a:pt x="0" y="4174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382254"/>
            <a:ext cx="624756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1A9E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2.Stacked bar chart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92279"/>
            <a:ext cx="16230600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A stacked bar chart is a type of bar chart that portrays the compositions and comparisons of several variables with values.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Based on my Project, I Used stacked bar chart to display the following metrics.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Here I used stacked bar chat in two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629" y="477266"/>
            <a:ext cx="18357551" cy="9809734"/>
          </a:xfrm>
          <a:custGeom>
            <a:avLst/>
            <a:gdLst/>
            <a:ahLst/>
            <a:cxnLst/>
            <a:rect l="l" t="t" r="r" b="b"/>
            <a:pathLst>
              <a:path w="18357551" h="9809734">
                <a:moveTo>
                  <a:pt x="0" y="0"/>
                </a:moveTo>
                <a:lnTo>
                  <a:pt x="18357551" y="0"/>
                </a:lnTo>
                <a:lnTo>
                  <a:pt x="18357551" y="9809734"/>
                </a:lnTo>
                <a:lnTo>
                  <a:pt x="0" y="9809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5340" t="-1746" b="-174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60501" y="5143500"/>
            <a:ext cx="7345840" cy="4819989"/>
          </a:xfrm>
          <a:custGeom>
            <a:avLst/>
            <a:gdLst/>
            <a:ahLst/>
            <a:cxnLst/>
            <a:rect l="l" t="t" r="r" b="b"/>
            <a:pathLst>
              <a:path w="7345840" h="4819989">
                <a:moveTo>
                  <a:pt x="0" y="0"/>
                </a:moveTo>
                <a:lnTo>
                  <a:pt x="7345840" y="0"/>
                </a:lnTo>
                <a:lnTo>
                  <a:pt x="7345840" y="4819989"/>
                </a:lnTo>
                <a:lnTo>
                  <a:pt x="0" y="48199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40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27672"/>
            <a:ext cx="66675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1A9E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3.Filled Map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05526"/>
            <a:ext cx="16176078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filled map uses shading, tinting, or patterns to display how a value differs in proportion across a geography or region.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Here I used it in following scenario.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629" y="477266"/>
            <a:ext cx="18357551" cy="9809734"/>
          </a:xfrm>
          <a:custGeom>
            <a:avLst/>
            <a:gdLst/>
            <a:ahLst/>
            <a:cxnLst/>
            <a:rect l="l" t="t" r="r" b="b"/>
            <a:pathLst>
              <a:path w="18357551" h="9809734">
                <a:moveTo>
                  <a:pt x="0" y="0"/>
                </a:moveTo>
                <a:lnTo>
                  <a:pt x="18357551" y="0"/>
                </a:lnTo>
                <a:lnTo>
                  <a:pt x="18357551" y="9809734"/>
                </a:lnTo>
                <a:lnTo>
                  <a:pt x="0" y="9809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5340" t="-1746" b="-174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35297" y="5143500"/>
            <a:ext cx="5217406" cy="4739477"/>
          </a:xfrm>
          <a:custGeom>
            <a:avLst/>
            <a:gdLst/>
            <a:ahLst/>
            <a:cxnLst/>
            <a:rect l="l" t="t" r="r" b="b"/>
            <a:pathLst>
              <a:path w="5217406" h="4739477">
                <a:moveTo>
                  <a:pt x="0" y="0"/>
                </a:moveTo>
                <a:lnTo>
                  <a:pt x="5217406" y="0"/>
                </a:lnTo>
                <a:lnTo>
                  <a:pt x="5217406" y="4739477"/>
                </a:lnTo>
                <a:lnTo>
                  <a:pt x="0" y="473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76" r="-277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23131"/>
            <a:ext cx="45796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1A9E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4.Donut Chart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03218"/>
            <a:ext cx="16176078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</a:t>
            </a:r>
            <a:r>
              <a:rPr lang="en-US" sz="3399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donut chart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is a type of pie chart that features a hole in the center, similar to a donut. Donut charts present categories in the form of arcs instead of slices.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Here I used it in following case.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9920" y="590430"/>
            <a:ext cx="18402969" cy="10287000"/>
          </a:xfrm>
          <a:custGeom>
            <a:avLst/>
            <a:gdLst/>
            <a:ahLst/>
            <a:cxnLst/>
            <a:rect l="l" t="t" r="r" b="b"/>
            <a:pathLst>
              <a:path w="18402969" h="10287000">
                <a:moveTo>
                  <a:pt x="0" y="0"/>
                </a:moveTo>
                <a:lnTo>
                  <a:pt x="18402969" y="0"/>
                </a:lnTo>
                <a:lnTo>
                  <a:pt x="1840296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629" t="-2340" r="-233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73134" y="4763359"/>
            <a:ext cx="8021346" cy="4778674"/>
          </a:xfrm>
          <a:custGeom>
            <a:avLst/>
            <a:gdLst/>
            <a:ahLst/>
            <a:cxnLst/>
            <a:rect l="l" t="t" r="r" b="b"/>
            <a:pathLst>
              <a:path w="8021346" h="4778674">
                <a:moveTo>
                  <a:pt x="0" y="0"/>
                </a:moveTo>
                <a:lnTo>
                  <a:pt x="8021346" y="0"/>
                </a:lnTo>
                <a:lnTo>
                  <a:pt x="8021346" y="4778674"/>
                </a:lnTo>
                <a:lnTo>
                  <a:pt x="0" y="4778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78462"/>
            <a:ext cx="404443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5A3D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5.Area Chart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39918"/>
            <a:ext cx="162306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The area chart is based on line Chart and to see and compare the volume trend across a time series.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Here I used it in following case.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98926" y="9475358"/>
            <a:ext cx="80213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1A9E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</a:t>
            </a: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369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Signika</vt:lpstr>
      <vt:lpstr>Canva Sans Bold</vt:lpstr>
      <vt:lpstr>Arial</vt:lpstr>
      <vt:lpstr>Signika Bold</vt:lpstr>
      <vt:lpstr>Sanchez Italics</vt:lpstr>
      <vt:lpstr>Canva Sans Medium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Prime</dc:title>
  <dc:creator>admin</dc:creator>
  <cp:lastModifiedBy>Microsoft account</cp:lastModifiedBy>
  <cp:revision>3</cp:revision>
  <dcterms:created xsi:type="dcterms:W3CDTF">2006-08-16T00:00:00Z</dcterms:created>
  <dcterms:modified xsi:type="dcterms:W3CDTF">2024-11-20T19:44:59Z</dcterms:modified>
  <dc:identifier>DAGVhNcAg0M</dc:identifier>
</cp:coreProperties>
</file>