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98422"/>
          </a:xfrm>
        </p:spPr>
        <p:txBody>
          <a:bodyPr/>
          <a:lstStyle/>
          <a:p>
            <a:pPr algn="ctr"/>
            <a:r>
              <a:rPr lang="en-US" sz="4800" b="1" u="sng" dirty="0" smtClean="0"/>
              <a:t>INTERACTIVE EXCEL BLINKIT DATA ANALYSIS(INDIAN GROCERY APP) DYNAMIC DASHBOARD PROJECT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 smtClean="0"/>
              <a:t>Excel project from start to end using real time data </a:t>
            </a:r>
            <a:r>
              <a:rPr lang="en-US" sz="1800" b="1" cap="none" dirty="0" err="1" smtClean="0"/>
              <a:t>Blinkit</a:t>
            </a:r>
            <a:r>
              <a:rPr lang="en-US" sz="1800" b="1" cap="none" dirty="0" smtClean="0"/>
              <a:t> analysis</a:t>
            </a:r>
            <a:endParaRPr lang="en-IN" sz="1800" b="1" cap="none" dirty="0"/>
          </a:p>
          <a:p>
            <a:r>
              <a:rPr lang="en-US" sz="1800" b="1" cap="none" dirty="0" smtClean="0"/>
              <a:t> </a:t>
            </a:r>
            <a:r>
              <a:rPr lang="en-US" sz="1800" b="1" cap="none" dirty="0"/>
              <a:t>                                   https://github.com/Spandana-N-S</a:t>
            </a:r>
          </a:p>
        </p:txBody>
      </p:sp>
    </p:spTree>
    <p:extLst>
      <p:ext uri="{BB962C8B-B14F-4D97-AF65-F5344CB8AC3E}">
        <p14:creationId xmlns:p14="http://schemas.microsoft.com/office/powerpoint/2010/main" val="416439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7. ALL METRICS BY OUTLET TYPE:</a:t>
            </a:r>
          </a:p>
          <a:p>
            <a:r>
              <a:rPr lang="en-US" b="1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Provide a comprehensive view of all key metrics (total sales, </a:t>
            </a:r>
            <a:r>
              <a:rPr lang="en-US" dirty="0" err="1" smtClean="0"/>
              <a:t>avg</a:t>
            </a:r>
            <a:r>
              <a:rPr lang="en-US" dirty="0" smtClean="0"/>
              <a:t> sales, no of items, </a:t>
            </a:r>
            <a:r>
              <a:rPr lang="en-US" dirty="0" err="1" smtClean="0"/>
              <a:t>avg</a:t>
            </a:r>
            <a:r>
              <a:rPr lang="en-US" dirty="0" smtClean="0"/>
              <a:t> rating) broken down by different outlet types</a:t>
            </a:r>
          </a:p>
          <a:p>
            <a:r>
              <a:rPr lang="en-US" b="1" dirty="0" smtClean="0"/>
              <a:t>Chart </a:t>
            </a:r>
            <a:r>
              <a:rPr lang="en-US" b="1" err="1" smtClean="0"/>
              <a:t>type</a:t>
            </a:r>
            <a:r>
              <a:rPr lang="en-US" smtClean="0"/>
              <a:t>: Matrix </a:t>
            </a:r>
            <a:r>
              <a:rPr lang="en-US" dirty="0" smtClean="0"/>
              <a:t>card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Covered-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Requirement gathering from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2</a:t>
            </a:r>
            <a:r>
              <a:rPr lang="en-US" dirty="0"/>
              <a:t>. Identify the Stakeholders of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3</a:t>
            </a:r>
            <a:r>
              <a:rPr lang="en-US" dirty="0"/>
              <a:t>. Data cleaning as per the </a:t>
            </a:r>
            <a:r>
              <a:rPr lang="en-US" dirty="0" smtClean="0"/>
              <a:t>requirement</a:t>
            </a:r>
          </a:p>
          <a:p>
            <a:r>
              <a:rPr lang="en-US" dirty="0" smtClean="0"/>
              <a:t>4</a:t>
            </a:r>
            <a:r>
              <a:rPr lang="en-US" dirty="0"/>
              <a:t>. Data Processing by adding some customized columns in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5</a:t>
            </a:r>
            <a:r>
              <a:rPr lang="en-US" dirty="0"/>
              <a:t>. Data Analysis by Pivot Tables and Excel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6</a:t>
            </a:r>
            <a:r>
              <a:rPr lang="en-US" dirty="0"/>
              <a:t>. Data Visualization to create charts and custom sheets to show the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7</a:t>
            </a:r>
            <a:r>
              <a:rPr lang="en-US" dirty="0"/>
              <a:t>. Report/ Dashboard creation from start to 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8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Blink it app is owned by a </a:t>
            </a:r>
            <a:r>
              <a:rPr lang="en-US" sz="2400" b="1" dirty="0" err="1" smtClean="0"/>
              <a:t>zomato</a:t>
            </a:r>
            <a:r>
              <a:rPr lang="en-US" sz="2400" b="1" dirty="0" smtClean="0"/>
              <a:t> company which is a fast grocery delivery app and which is present right now in all the metro cities in </a:t>
            </a:r>
            <a:r>
              <a:rPr lang="en-US" sz="2400" b="1" dirty="0" err="1" smtClean="0"/>
              <a:t>india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Blink it is famous to deliver in 10 to 15 minutes so there are multiple outlets (outlets: appoint from which goods are sold or distributed)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3365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4400" b="1" dirty="0" err="1"/>
              <a:t>Blinkit</a:t>
            </a:r>
            <a:r>
              <a:rPr lang="en-US" sz="4400" b="1" dirty="0"/>
              <a:t> </a:t>
            </a:r>
            <a:r>
              <a:rPr lang="en-US" sz="4400" b="1" dirty="0" smtClean="0"/>
              <a:t>Analysis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Business requirement: </a:t>
            </a:r>
          </a:p>
          <a:p>
            <a:r>
              <a:rPr lang="en-US" dirty="0" smtClean="0"/>
              <a:t>To conduct a comprehensive analysis of </a:t>
            </a:r>
            <a:r>
              <a:rPr lang="en-US" dirty="0" err="1" smtClean="0"/>
              <a:t>blinkit</a:t>
            </a:r>
            <a:r>
              <a:rPr lang="en-US" dirty="0" smtClean="0"/>
              <a:t> sales performance, customer satisfaction and inventory distribution to identify insights and opportunities for optimization using various KPI’S and visualizations in power BI</a:t>
            </a:r>
          </a:p>
          <a:p>
            <a:pPr marL="0" indent="0">
              <a:buNone/>
            </a:pPr>
            <a:r>
              <a:rPr lang="en-US" sz="2600" dirty="0" smtClean="0"/>
              <a:t>KPI's requirements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Total sales</a:t>
            </a:r>
            <a:r>
              <a:rPr lang="en-US" dirty="0" smtClean="0"/>
              <a:t>: The overall revenue generated from all items sold</a:t>
            </a:r>
          </a:p>
          <a:p>
            <a:r>
              <a:rPr lang="en-US" b="1" dirty="0" smtClean="0"/>
              <a:t>Average sales</a:t>
            </a:r>
            <a:r>
              <a:rPr lang="en-US" dirty="0" smtClean="0"/>
              <a:t>: The average revenue per sale </a:t>
            </a:r>
          </a:p>
          <a:p>
            <a:r>
              <a:rPr lang="en-US" b="1" dirty="0" smtClean="0"/>
              <a:t>Number of items</a:t>
            </a:r>
            <a:r>
              <a:rPr lang="en-US" dirty="0" smtClean="0"/>
              <a:t>: The total count of different items sold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Average rating</a:t>
            </a:r>
            <a:r>
              <a:rPr lang="en-US" dirty="0" smtClean="0"/>
              <a:t>: The average customer waiting for items sold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6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TOTAL SALES BY FAT CONTENT:</a:t>
            </a:r>
          </a:p>
          <a:p>
            <a:r>
              <a:rPr lang="en-US" b="1" dirty="0" smtClean="0"/>
              <a:t>Objective</a:t>
            </a:r>
            <a:r>
              <a:rPr lang="en-US" dirty="0"/>
              <a:t>: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/>
              <a:t>impact of fat content on total sales </a:t>
            </a:r>
            <a:endParaRPr lang="en-US" dirty="0" smtClean="0"/>
          </a:p>
          <a:p>
            <a:r>
              <a:rPr lang="en-US" b="1" dirty="0" smtClean="0"/>
              <a:t>Additional </a:t>
            </a:r>
            <a:r>
              <a:rPr lang="en-US" b="1" dirty="0"/>
              <a:t>KPI </a:t>
            </a:r>
            <a:r>
              <a:rPr lang="en-US" b="1" dirty="0" smtClean="0"/>
              <a:t>Metrics</a:t>
            </a:r>
            <a:r>
              <a:rPr lang="en-US" dirty="0" smtClean="0"/>
              <a:t>: Assess </a:t>
            </a:r>
            <a:r>
              <a:rPr lang="en-US" dirty="0"/>
              <a:t>how other KPI's (</a:t>
            </a:r>
            <a:r>
              <a:rPr lang="en-US" dirty="0" smtClean="0"/>
              <a:t>average sales,  </a:t>
            </a:r>
            <a:r>
              <a:rPr lang="en-US" dirty="0"/>
              <a:t>number of items average rating) </a:t>
            </a:r>
            <a:r>
              <a:rPr lang="en-US" dirty="0" smtClean="0"/>
              <a:t>vary </a:t>
            </a:r>
            <a:r>
              <a:rPr lang="en-US" dirty="0"/>
              <a:t>with fat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 </a:t>
            </a:r>
            <a:r>
              <a:rPr lang="en-US" b="1" dirty="0"/>
              <a:t>Chart type</a:t>
            </a:r>
            <a:r>
              <a:rPr lang="en-US" dirty="0"/>
              <a:t>: </a:t>
            </a:r>
            <a:r>
              <a:rPr lang="en-US" dirty="0" smtClean="0"/>
              <a:t>Donut chart</a:t>
            </a:r>
          </a:p>
          <a:p>
            <a:pPr marL="0" indent="0">
              <a:buNone/>
            </a:pPr>
            <a:r>
              <a:rPr lang="en-US" dirty="0" err="1" smtClean="0"/>
              <a:t>Defintions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KPI's </a:t>
            </a:r>
            <a:r>
              <a:rPr lang="en-US" dirty="0"/>
              <a:t>: </a:t>
            </a:r>
            <a:r>
              <a:rPr lang="en-US" dirty="0" smtClean="0"/>
              <a:t>It </a:t>
            </a:r>
            <a:r>
              <a:rPr lang="en-US" dirty="0"/>
              <a:t>gives high level analysis on how you are business is performing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Fat </a:t>
            </a:r>
            <a:r>
              <a:rPr lang="en-US" b="1" dirty="0"/>
              <a:t>content</a:t>
            </a:r>
            <a:r>
              <a:rPr lang="en-US" dirty="0"/>
              <a:t>: </a:t>
            </a:r>
            <a:r>
              <a:rPr lang="en-US" dirty="0" smtClean="0"/>
              <a:t>Products </a:t>
            </a:r>
            <a:r>
              <a:rPr lang="en-US" dirty="0"/>
              <a:t>which you are buying in that how many amounts of fat is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28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TOTAL SALES BY ITEM TYPE:</a:t>
            </a:r>
          </a:p>
          <a:p>
            <a:r>
              <a:rPr lang="en-US" b="1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performance of different item types in  terms of total sales</a:t>
            </a:r>
          </a:p>
          <a:p>
            <a:r>
              <a:rPr lang="en-US" b="1" dirty="0" smtClean="0"/>
              <a:t>Additional </a:t>
            </a:r>
            <a:r>
              <a:rPr lang="en-US" b="1" dirty="0"/>
              <a:t>KPI </a:t>
            </a:r>
            <a:r>
              <a:rPr lang="en-US" b="1" dirty="0" smtClean="0"/>
              <a:t>Metrics</a:t>
            </a:r>
            <a:r>
              <a:rPr lang="en-US" dirty="0" smtClean="0"/>
              <a:t>: Assess how </a:t>
            </a:r>
            <a:r>
              <a:rPr lang="en-US" dirty="0"/>
              <a:t>other KPI's (</a:t>
            </a:r>
            <a:r>
              <a:rPr lang="en-US" dirty="0" smtClean="0"/>
              <a:t>average sales, </a:t>
            </a:r>
            <a:r>
              <a:rPr lang="en-US" dirty="0"/>
              <a:t>number of </a:t>
            </a:r>
            <a:r>
              <a:rPr lang="en-US" dirty="0" smtClean="0"/>
              <a:t>items, average </a:t>
            </a:r>
            <a:r>
              <a:rPr lang="en-US" dirty="0"/>
              <a:t>rating) </a:t>
            </a:r>
            <a:r>
              <a:rPr lang="en-US" dirty="0" smtClean="0"/>
              <a:t>vary </a:t>
            </a:r>
            <a:r>
              <a:rPr lang="en-US" dirty="0"/>
              <a:t>with fat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 </a:t>
            </a:r>
            <a:r>
              <a:rPr lang="en-US" b="1" dirty="0"/>
              <a:t>Chart type</a:t>
            </a:r>
            <a:r>
              <a:rPr lang="en-US" dirty="0"/>
              <a:t>: B</a:t>
            </a:r>
            <a:r>
              <a:rPr lang="en-US" dirty="0" smtClean="0"/>
              <a:t>ar chart</a:t>
            </a:r>
          </a:p>
        </p:txBody>
      </p:sp>
    </p:spTree>
    <p:extLst>
      <p:ext uri="{BB962C8B-B14F-4D97-AF65-F5344CB8AC3E}">
        <p14:creationId xmlns:p14="http://schemas.microsoft.com/office/powerpoint/2010/main" val="294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FAT CONTENT BY OUTLET FOR TOTAL SALES</a:t>
            </a:r>
          </a:p>
          <a:p>
            <a:r>
              <a:rPr lang="en-US" b="1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Compare total sales across different outlets segmented by fat content</a:t>
            </a:r>
          </a:p>
          <a:p>
            <a:r>
              <a:rPr lang="en-US" b="1" dirty="0" smtClean="0"/>
              <a:t>Additional </a:t>
            </a:r>
            <a:r>
              <a:rPr lang="en-US" b="1" dirty="0"/>
              <a:t>KPI </a:t>
            </a:r>
            <a:r>
              <a:rPr lang="en-US" b="1" dirty="0" smtClean="0"/>
              <a:t>Metrics</a:t>
            </a:r>
            <a:r>
              <a:rPr lang="en-US" dirty="0" smtClean="0"/>
              <a:t>: Assess how </a:t>
            </a:r>
            <a:r>
              <a:rPr lang="en-US" dirty="0"/>
              <a:t>other KPI's (</a:t>
            </a:r>
            <a:r>
              <a:rPr lang="en-US" dirty="0" smtClean="0"/>
              <a:t>average sales, </a:t>
            </a:r>
            <a:r>
              <a:rPr lang="en-US" dirty="0"/>
              <a:t>number of </a:t>
            </a:r>
            <a:r>
              <a:rPr lang="en-US" dirty="0" smtClean="0"/>
              <a:t>items, </a:t>
            </a:r>
            <a:r>
              <a:rPr lang="en-US" dirty="0"/>
              <a:t>average rating) </a:t>
            </a:r>
            <a:r>
              <a:rPr lang="en-US" dirty="0" smtClean="0"/>
              <a:t>vary </a:t>
            </a:r>
            <a:r>
              <a:rPr lang="en-US" dirty="0"/>
              <a:t>with fat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 </a:t>
            </a:r>
            <a:r>
              <a:rPr lang="en-US" b="1" dirty="0"/>
              <a:t>Chart type</a:t>
            </a:r>
            <a:r>
              <a:rPr lang="en-US" dirty="0"/>
              <a:t>: </a:t>
            </a:r>
            <a:r>
              <a:rPr lang="en-US" dirty="0" smtClean="0"/>
              <a:t>Stacked Column chart</a:t>
            </a:r>
          </a:p>
        </p:txBody>
      </p:sp>
    </p:spTree>
    <p:extLst>
      <p:ext uri="{BB962C8B-B14F-4D97-AF65-F5344CB8AC3E}">
        <p14:creationId xmlns:p14="http://schemas.microsoft.com/office/powerpoint/2010/main" val="71399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FAT SALES BY OUTLET ESTABISHMENT:</a:t>
            </a:r>
          </a:p>
          <a:p>
            <a:r>
              <a:rPr lang="en-US" b="1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Evaluate how the age or type of outlet establishment influences total sales</a:t>
            </a:r>
          </a:p>
          <a:p>
            <a:r>
              <a:rPr lang="en-US" b="1" dirty="0" smtClean="0"/>
              <a:t>Chart </a:t>
            </a:r>
            <a:r>
              <a:rPr lang="en-US" b="1" dirty="0"/>
              <a:t>type</a:t>
            </a:r>
            <a:r>
              <a:rPr lang="en-US" dirty="0"/>
              <a:t>: L</a:t>
            </a:r>
            <a:r>
              <a:rPr lang="en-US" dirty="0" smtClean="0"/>
              <a:t>ine chart</a:t>
            </a:r>
          </a:p>
        </p:txBody>
      </p:sp>
    </p:spTree>
    <p:extLst>
      <p:ext uri="{BB962C8B-B14F-4D97-AF65-F5344CB8AC3E}">
        <p14:creationId xmlns:p14="http://schemas.microsoft.com/office/powerpoint/2010/main" val="8496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5. SALES BY OUTLET SIZE:</a:t>
            </a:r>
          </a:p>
          <a:p>
            <a:r>
              <a:rPr lang="en-US" b="1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Analyze the correlation between outlet size and total sales</a:t>
            </a:r>
          </a:p>
          <a:p>
            <a:r>
              <a:rPr lang="en-US" b="1" dirty="0" smtClean="0"/>
              <a:t>Chart </a:t>
            </a: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dirty="0" smtClean="0"/>
              <a:t>Donut/Pie chart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6. SALES </a:t>
            </a:r>
            <a:r>
              <a:rPr lang="en-US" b="1" dirty="0"/>
              <a:t>BY OUTLET </a:t>
            </a:r>
            <a:r>
              <a:rPr lang="en-US" b="1" dirty="0" smtClean="0"/>
              <a:t>LOCATION:</a:t>
            </a:r>
            <a:endParaRPr lang="en-US" b="1" dirty="0"/>
          </a:p>
          <a:p>
            <a:r>
              <a:rPr lang="en-US" b="1" dirty="0"/>
              <a:t>Objective</a:t>
            </a:r>
            <a:r>
              <a:rPr lang="en-US" dirty="0"/>
              <a:t>: </a:t>
            </a:r>
            <a:r>
              <a:rPr lang="en-US" dirty="0" smtClean="0"/>
              <a:t>Assess the geographic distribution of sales across different locations</a:t>
            </a:r>
          </a:p>
          <a:p>
            <a:r>
              <a:rPr lang="en-US" b="1" dirty="0" smtClean="0"/>
              <a:t>Chart type</a:t>
            </a:r>
            <a:r>
              <a:rPr lang="en-US" dirty="0" smtClean="0"/>
              <a:t>: Funnel map</a:t>
            </a:r>
          </a:p>
        </p:txBody>
      </p:sp>
    </p:spTree>
    <p:extLst>
      <p:ext uri="{BB962C8B-B14F-4D97-AF65-F5344CB8AC3E}">
        <p14:creationId xmlns:p14="http://schemas.microsoft.com/office/powerpoint/2010/main" val="18132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539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INTERACTIVE EXCEL BLINKIT DATA ANALYSIS(INDIAN GROCERY APP) DYNAMIC DASHBOARD PROJECT</vt:lpstr>
      <vt:lpstr>Steps Covered-</vt:lpstr>
      <vt:lpstr>Introduction</vt:lpstr>
      <vt:lpstr>Blinkit Analysis</vt:lpstr>
      <vt:lpstr>Charts Requirements</vt:lpstr>
      <vt:lpstr>Charts Requirements</vt:lpstr>
      <vt:lpstr>Charts Requirements</vt:lpstr>
      <vt:lpstr>Charts Requirements</vt:lpstr>
      <vt:lpstr>Charts Requirements</vt:lpstr>
      <vt:lpstr>Charts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excel real-time blinkit data analysis(indian grocery app) dynamic dashboard project</dc:title>
  <dc:creator>Microsoft account</dc:creator>
  <cp:lastModifiedBy>Microsoft account</cp:lastModifiedBy>
  <cp:revision>6</cp:revision>
  <dcterms:created xsi:type="dcterms:W3CDTF">2024-11-03T04:20:32Z</dcterms:created>
  <dcterms:modified xsi:type="dcterms:W3CDTF">2024-11-03T05:03:27Z</dcterms:modified>
</cp:coreProperties>
</file>