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63" r:id="rId3"/>
    <p:sldId id="269" r:id="rId4"/>
    <p:sldId id="275" r:id="rId5"/>
    <p:sldId id="276" r:id="rId6"/>
    <p:sldId id="270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>
      <p:cViewPr varScale="1">
        <p:scale>
          <a:sx n="85" d="100"/>
          <a:sy n="85" d="100"/>
        </p:scale>
        <p:origin x="96" y="108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10/4/2024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10/4/2024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23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8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73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24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23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10/4/2024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686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10/4/2024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2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10/4/2024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0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10/4/2024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94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10/4/2024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69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10/4/2024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697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10/4/2024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123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10/4/2024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57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10/4/2024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201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pPr/>
              <a:t>10/4/2024</a:t>
            </a:fld>
            <a:endParaRPr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828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pic>
        <p:nvPicPr>
          <p:cNvPr id="9" name="Picture 4" descr="An empty placeholder to add an image. Click on the placeholder and select the image that you wish to a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458787"/>
            <a:ext cx="6626225" cy="5938837"/>
          </a:xfrm>
          <a:prstGeom prst="rect">
            <a:avLst/>
          </a:prstGeom>
          <a:noFill/>
          <a:ln>
            <a:noFill/>
          </a:ln>
          <a:effectLst>
            <a:outerShdw blurRad="292100" algn="ctr" rotWithShape="0">
              <a:prstClr val="black">
                <a:alpha val="3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69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05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INDIA GENERAL ELECTION RESULT ANALYSIS 2024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REAL-TIME SQL INDUSTRY LEVEL PROJECT 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940386"/>
              </p:ext>
            </p:extLst>
          </p:nvPr>
        </p:nvGraphicFramePr>
        <p:xfrm>
          <a:off x="4494212" y="914400"/>
          <a:ext cx="3529541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295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Partywise_results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pr</a:t>
                      </a:r>
                      <a:r>
                        <a:rPr lang="en-US" dirty="0" smtClean="0"/>
                        <a:t>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Party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Party ID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32205"/>
              </p:ext>
            </p:extLst>
          </p:nvPr>
        </p:nvGraphicFramePr>
        <p:xfrm>
          <a:off x="379412" y="3048000"/>
          <a:ext cx="3505201" cy="3002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201"/>
              </a:tblGrid>
              <a:tr h="4419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Constituencywise_details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ed</a:t>
                      </a:r>
                      <a:r>
                        <a:rPr lang="en-US" dirty="0" smtClean="0"/>
                        <a:t>)</a:t>
                      </a:r>
                      <a:endParaRPr lang="en-IN" dirty="0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/>
                    <a:p>
                      <a:r>
                        <a:rPr lang="en-US" dirty="0" smtClean="0"/>
                        <a:t>Candidate</a:t>
                      </a:r>
                      <a:endParaRPr lang="en-IN" dirty="0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/>
                    <a:p>
                      <a:r>
                        <a:rPr lang="en-US" dirty="0" smtClean="0"/>
                        <a:t>Party</a:t>
                      </a:r>
                      <a:endParaRPr lang="en-IN" dirty="0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/>
                    <a:p>
                      <a:r>
                        <a:rPr lang="en-US" dirty="0" smtClean="0"/>
                        <a:t>EVM votes</a:t>
                      </a:r>
                      <a:endParaRPr lang="en-IN" dirty="0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/>
                    <a:p>
                      <a:r>
                        <a:rPr lang="en-US" dirty="0" smtClean="0"/>
                        <a:t>Postal votes</a:t>
                      </a:r>
                      <a:endParaRPr lang="en-IN" dirty="0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/>
                    <a:p>
                      <a:r>
                        <a:rPr lang="en-US" dirty="0" smtClean="0"/>
                        <a:t>Total votes</a:t>
                      </a:r>
                      <a:endParaRPr lang="en-IN" dirty="0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/>
                    <a:p>
                      <a:r>
                        <a:rPr lang="en-US" dirty="0" smtClean="0"/>
                        <a:t>% of votes</a:t>
                      </a:r>
                      <a:endParaRPr lang="en-IN" dirty="0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/>
                    <a:p>
                      <a:r>
                        <a:rPr lang="en-US" dirty="0" smtClean="0"/>
                        <a:t>Constituency ID</a:t>
                      </a:r>
                      <a:endParaRPr lang="en-IN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404063"/>
              </p:ext>
            </p:extLst>
          </p:nvPr>
        </p:nvGraphicFramePr>
        <p:xfrm>
          <a:off x="4570412" y="3048000"/>
          <a:ext cx="3505201" cy="292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201"/>
              </a:tblGrid>
              <a:tr h="18097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Constituencywise_results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cr</a:t>
                      </a:r>
                      <a:r>
                        <a:rPr lang="en-US" dirty="0" smtClean="0"/>
                        <a:t>)</a:t>
                      </a:r>
                      <a:endParaRPr lang="en-IN" dirty="0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/>
                    <a:p>
                      <a:r>
                        <a:rPr lang="en-US" dirty="0" smtClean="0"/>
                        <a:t>Parliament constituency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r>
                        <a:rPr lang="en-US" dirty="0" smtClean="0"/>
                        <a:t>Constituency name</a:t>
                      </a:r>
                      <a:endParaRPr lang="en-IN" dirty="0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/>
                    <a:p>
                      <a:r>
                        <a:rPr lang="en-US" dirty="0" smtClean="0"/>
                        <a:t>Winning candidate</a:t>
                      </a:r>
                      <a:endParaRPr lang="en-IN" dirty="0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/>
                    <a:p>
                      <a:r>
                        <a:rPr lang="en-US" dirty="0" smtClean="0"/>
                        <a:t>Total votes</a:t>
                      </a:r>
                      <a:endParaRPr lang="en-IN" dirty="0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/>
                    <a:p>
                      <a:r>
                        <a:rPr lang="en-US" dirty="0" smtClean="0"/>
                        <a:t>Margin</a:t>
                      </a:r>
                      <a:endParaRPr lang="en-IN" dirty="0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/>
                    <a:p>
                      <a:r>
                        <a:rPr lang="en-US" dirty="0" smtClean="0"/>
                        <a:t>Constituency ID</a:t>
                      </a:r>
                      <a:endParaRPr lang="en-IN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r>
                        <a:rPr lang="en-US" dirty="0" smtClean="0"/>
                        <a:t>Party ID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104734"/>
              </p:ext>
            </p:extLst>
          </p:nvPr>
        </p:nvGraphicFramePr>
        <p:xfrm>
          <a:off x="8761412" y="3048000"/>
          <a:ext cx="2919942" cy="3657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19942"/>
              </a:tblGrid>
              <a:tr h="3352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Statewise_results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sr</a:t>
                      </a:r>
                      <a:r>
                        <a:rPr lang="en-US" dirty="0" smtClean="0"/>
                        <a:t>)</a:t>
                      </a:r>
                      <a:endParaRPr lang="en-IN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Constituency</a:t>
                      </a:r>
                      <a:endParaRPr lang="en-IN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Const. no.</a:t>
                      </a:r>
                      <a:endParaRPr lang="en-IN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Parliament constituency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Leading</a:t>
                      </a:r>
                      <a:r>
                        <a:rPr lang="en-US" baseline="0" dirty="0" smtClean="0"/>
                        <a:t> candidate</a:t>
                      </a:r>
                      <a:endParaRPr lang="en-IN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Trailing</a:t>
                      </a:r>
                      <a:r>
                        <a:rPr lang="en-US" baseline="0" dirty="0" smtClean="0"/>
                        <a:t> candidate</a:t>
                      </a:r>
                      <a:endParaRPr lang="en-IN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Margin</a:t>
                      </a:r>
                      <a:endParaRPr lang="en-IN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IN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r>
                        <a:rPr lang="en-US" baseline="0" dirty="0" smtClean="0"/>
                        <a:t> ID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818001"/>
              </p:ext>
            </p:extLst>
          </p:nvPr>
        </p:nvGraphicFramePr>
        <p:xfrm>
          <a:off x="9904412" y="1066800"/>
          <a:ext cx="2157942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7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States(s)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r>
                        <a:rPr lang="en-US" baseline="0" dirty="0" smtClean="0"/>
                        <a:t> ID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Connector 13"/>
          <p:cNvCxnSpPr>
            <a:endCxn id="7" idx="0"/>
          </p:cNvCxnSpPr>
          <p:nvPr/>
        </p:nvCxnSpPr>
        <p:spPr>
          <a:xfrm>
            <a:off x="6323012" y="2362200"/>
            <a:ext cx="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15"/>
          <p:cNvCxnSpPr/>
          <p:nvPr/>
        </p:nvCxnSpPr>
        <p:spPr>
          <a:xfrm rot="5400000" flipH="1" flipV="1">
            <a:off x="10697457" y="3231444"/>
            <a:ext cx="2300111" cy="228600"/>
          </a:xfrm>
          <a:prstGeom prst="bentConnector3">
            <a:avLst>
              <a:gd name="adj1" fmla="val -61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075612" y="4495800"/>
            <a:ext cx="6858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84612" y="4515556"/>
            <a:ext cx="6858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90335" y="381000"/>
            <a:ext cx="11823877" cy="640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/>
          <p:cNvSpPr txBox="1"/>
          <p:nvPr/>
        </p:nvSpPr>
        <p:spPr>
          <a:xfrm>
            <a:off x="531812" y="457200"/>
            <a:ext cx="861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ENTITY RELATIONSHIP DIAGRAM(ERD)/SCHEMA</a:t>
            </a:r>
            <a:endParaRPr lang="en-IN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399212" y="2491567"/>
            <a:ext cx="126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Party ID</a:t>
            </a:r>
            <a:endParaRPr lang="en-IN" b="1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3403385" y="3373529"/>
            <a:ext cx="1671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Constituency ID</a:t>
            </a:r>
            <a:endParaRPr lang="en-IN" b="1" dirty="0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7576498" y="3281783"/>
            <a:ext cx="1723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Parliament Constituency</a:t>
            </a:r>
            <a:endParaRPr lang="en-IN" b="1" dirty="0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11195243" y="3420282"/>
            <a:ext cx="130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State </a:t>
            </a:r>
            <a:r>
              <a:rPr lang="en-US" b="1" dirty="0"/>
              <a:t>ID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7761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Total sales</a:t>
            </a:r>
          </a:p>
          <a:p>
            <a:r>
              <a:rPr lang="en-US" dirty="0" smtClean="0"/>
              <a:t>What are the total number of seats available for elections in each state</a:t>
            </a:r>
          </a:p>
          <a:p>
            <a:r>
              <a:rPr lang="en-US" dirty="0" smtClean="0"/>
              <a:t>Total seats won by NDA alliance</a:t>
            </a:r>
          </a:p>
          <a:p>
            <a:r>
              <a:rPr lang="en-US" dirty="0" smtClean="0"/>
              <a:t>Seats won by NDA alliance parties</a:t>
            </a:r>
          </a:p>
          <a:p>
            <a:r>
              <a:rPr lang="en-US" dirty="0" smtClean="0"/>
              <a:t>Total seats won by I.N.D.I.A alliance</a:t>
            </a:r>
          </a:p>
          <a:p>
            <a:r>
              <a:rPr lang="en-US" dirty="0" smtClean="0"/>
              <a:t>Seats won by I.N.D.I.A</a:t>
            </a:r>
            <a:r>
              <a:rPr lang="en-US" dirty="0"/>
              <a:t> alliance </a:t>
            </a:r>
            <a:r>
              <a:rPr lang="en-US" dirty="0" smtClean="0"/>
              <a:t>parties</a:t>
            </a:r>
          </a:p>
          <a:p>
            <a:r>
              <a:rPr lang="en-US" dirty="0" smtClean="0"/>
              <a:t>Add new column field in table </a:t>
            </a:r>
            <a:r>
              <a:rPr lang="en-US" dirty="0" err="1" smtClean="0"/>
              <a:t>partywise</a:t>
            </a:r>
            <a:r>
              <a:rPr lang="en-US" dirty="0" smtClean="0"/>
              <a:t> results to get the party alliance as NDA, I.N.D.I.A and other</a:t>
            </a:r>
          </a:p>
          <a:p>
            <a:r>
              <a:rPr lang="en-US" dirty="0" smtClean="0"/>
              <a:t>Which party alliance(</a:t>
            </a:r>
            <a:r>
              <a:rPr lang="en-US" dirty="0"/>
              <a:t>NDA, </a:t>
            </a:r>
            <a:r>
              <a:rPr lang="en-US" dirty="0" smtClean="0"/>
              <a:t>I.N.D.I.A, or other)</a:t>
            </a:r>
            <a:r>
              <a:rPr lang="en-US" dirty="0"/>
              <a:t> </a:t>
            </a:r>
            <a:r>
              <a:rPr lang="en-US" dirty="0" smtClean="0"/>
              <a:t>won the most seats across all states?</a:t>
            </a:r>
          </a:p>
        </p:txBody>
      </p:sp>
    </p:spTree>
    <p:extLst>
      <p:ext uri="{BB962C8B-B14F-4D97-AF65-F5344CB8AC3E}">
        <p14:creationId xmlns:p14="http://schemas.microsoft.com/office/powerpoint/2010/main" val="41242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Winning candidate’s name, their party name, total votes, and the margin of victory for a specific state and constituency?</a:t>
            </a:r>
          </a:p>
          <a:p>
            <a:r>
              <a:rPr lang="en-US" dirty="0" smtClean="0"/>
              <a:t>What is the distribution of EVM votes versus postal votes for candidates in a specific  constituency</a:t>
            </a:r>
          </a:p>
          <a:p>
            <a:r>
              <a:rPr lang="en-US" dirty="0" smtClean="0"/>
              <a:t>Which parties won the most seats in s state, and how many seats did each party win</a:t>
            </a:r>
          </a:p>
          <a:p>
            <a:r>
              <a:rPr lang="en-US" dirty="0" smtClean="0"/>
              <a:t>What is  the total number of seats won by each party alliance (</a:t>
            </a:r>
            <a:r>
              <a:rPr lang="en-US" dirty="0"/>
              <a:t>NDA, </a:t>
            </a:r>
            <a:r>
              <a:rPr lang="en-US" dirty="0" smtClean="0"/>
              <a:t>I.N.D.I.A, and OTHER) in each  state for the India elections 2024</a:t>
            </a:r>
          </a:p>
          <a:p>
            <a:r>
              <a:rPr lang="en-US" dirty="0" smtClean="0"/>
              <a:t>Which candidate received the highest number of EVM votes in each constituency</a:t>
            </a:r>
          </a:p>
          <a:p>
            <a:pPr marL="0" indent="0">
              <a:buNone/>
            </a:pPr>
            <a:r>
              <a:rPr lang="en-US" dirty="0" smtClean="0"/>
              <a:t>(TOP 10)?</a:t>
            </a:r>
          </a:p>
          <a:p>
            <a:r>
              <a:rPr lang="en-US" dirty="0" smtClean="0"/>
              <a:t>Which candidate won and which candidate was the runner-up in each constituency of state for the 2024 elections? </a:t>
            </a:r>
          </a:p>
        </p:txBody>
      </p:sp>
    </p:spTree>
    <p:extLst>
      <p:ext uri="{BB962C8B-B14F-4D97-AF65-F5344CB8AC3E}">
        <p14:creationId xmlns:p14="http://schemas.microsoft.com/office/powerpoint/2010/main" val="311357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the state of </a:t>
            </a:r>
            <a:r>
              <a:rPr lang="en-US" dirty="0" err="1" smtClean="0"/>
              <a:t>maharastra</a:t>
            </a:r>
            <a:r>
              <a:rPr lang="en-US" dirty="0" smtClean="0"/>
              <a:t>, what are the total number of seats, total number of candidates, total number of parties, total votes (including EVM and postal), and the breakdown of EVM and postal votes?</a:t>
            </a:r>
          </a:p>
        </p:txBody>
      </p:sp>
    </p:spTree>
    <p:extLst>
      <p:ext uri="{BB962C8B-B14F-4D97-AF65-F5344CB8AC3E}">
        <p14:creationId xmlns:p14="http://schemas.microsoft.com/office/powerpoint/2010/main" val="217486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 USED: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881281"/>
              </p:ext>
            </p:extLst>
          </p:nvPr>
        </p:nvGraphicFramePr>
        <p:xfrm>
          <a:off x="912812" y="1828800"/>
          <a:ext cx="10439400" cy="382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39900"/>
                <a:gridCol w="2070100"/>
                <a:gridCol w="1752600"/>
                <a:gridCol w="1524000"/>
                <a:gridCol w="1905000"/>
                <a:gridCol w="1447800"/>
              </a:tblGrid>
              <a:tr h="63500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DISTINCT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ORDER BY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OVER()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WHERE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AVG()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IIF()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COUNT()</a:t>
                      </a:r>
                    </a:p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GROUP BY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WITH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THEN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RANK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CAST()</a:t>
                      </a:r>
                      <a:endParaRPr lang="en-IN" b="1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SUM()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MAX()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UPDATE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ELSE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DATE FUNCTIONS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b="1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CASE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ROW_NUMBER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ALTER TABLE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HAVING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INNER JOIN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JOIN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SELECT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ADD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WINDOW()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MULTI TABLE JOINS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PARTITION BY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CTE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SCHEMAS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7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atercolor_16x9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0001016.potx" id="{8AD53B0B-FC02-4342-9C97-FCB4E3E31C20}" vid="{17FAF719-7E74-4133-9EF7-340AA294087B}"/>
    </a:ext>
  </a:extLst>
</a:theme>
</file>

<file path=ppt/theme/theme2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Watercolor presentation (widescreen)</Template>
  <TotalTime>73</TotalTime>
  <Words>382</Words>
  <Application>Microsoft Office PowerPoint</Application>
  <PresentationFormat>Custom</PresentationFormat>
  <Paragraphs>98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Palatino Linotype</vt:lpstr>
      <vt:lpstr>Wingdings</vt:lpstr>
      <vt:lpstr>Watercolor_16x9</vt:lpstr>
      <vt:lpstr>INDIA GENERAL ELECTION RESULT ANALYSIS 2024</vt:lpstr>
      <vt:lpstr>PowerPoint Presentation</vt:lpstr>
      <vt:lpstr>PROBLEM STATEMENT</vt:lpstr>
      <vt:lpstr>PROBLEM STATEMENT</vt:lpstr>
      <vt:lpstr>PROBLEM STATEMENT</vt:lpstr>
      <vt:lpstr>FUNCTIONALITIES USED: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 GENERAL ELECTION RESULT ANALYSIS 2024</dc:title>
  <dc:creator>admin</dc:creator>
  <cp:lastModifiedBy>admin</cp:lastModifiedBy>
  <cp:revision>9</cp:revision>
  <dcterms:created xsi:type="dcterms:W3CDTF">2024-10-04T15:04:17Z</dcterms:created>
  <dcterms:modified xsi:type="dcterms:W3CDTF">2024-10-04T16:18:04Z</dcterms:modified>
</cp:coreProperties>
</file>