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A2B1-E4AF-4D23-8A61-E5D126C50E6C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0456-6C88-4E91-AA3C-CC5B9D4E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9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Ranking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     Spandana Surapaneni 16186540</a:t>
            </a:r>
          </a:p>
          <a:p>
            <a:r>
              <a:rPr lang="en-US" dirty="0" smtClean="0"/>
              <a:t>Bhuvana Atluri 16186197</a:t>
            </a:r>
          </a:p>
          <a:p>
            <a:r>
              <a:rPr lang="en-US" dirty="0" smtClean="0"/>
              <a:t>   Bhargavi Vepuri 16183984</a:t>
            </a:r>
          </a:p>
          <a:p>
            <a:r>
              <a:rPr lang="en-US" dirty="0" smtClean="0"/>
              <a:t>                     Venkata </a:t>
            </a:r>
            <a:r>
              <a:rPr lang="en-US" dirty="0" err="1" smtClean="0"/>
              <a:t>Nagaraju</a:t>
            </a:r>
            <a:r>
              <a:rPr lang="en-US" dirty="0" smtClean="0"/>
              <a:t> </a:t>
            </a:r>
            <a:r>
              <a:rPr lang="en-US" dirty="0" err="1" smtClean="0"/>
              <a:t>Voonna</a:t>
            </a:r>
            <a:r>
              <a:rPr lang="en-US" dirty="0" smtClean="0"/>
              <a:t> 16188998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8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we have username and password</a:t>
            </a:r>
          </a:p>
          <a:p>
            <a:r>
              <a:rPr lang="en-US" dirty="0" smtClean="0"/>
              <a:t>We don’t accept wrong username</a:t>
            </a:r>
          </a:p>
          <a:p>
            <a:r>
              <a:rPr lang="en-US" dirty="0" smtClean="0"/>
              <a:t>We don’t accept wrong password</a:t>
            </a:r>
          </a:p>
          <a:p>
            <a:r>
              <a:rPr lang="en-US" dirty="0" smtClean="0"/>
              <a:t>We can recover the password if we forgot the password</a:t>
            </a:r>
          </a:p>
          <a:p>
            <a:r>
              <a:rPr lang="en-US" dirty="0" smtClean="0"/>
              <a:t>We maintained the session in this, once you are logged in the session is maintained.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97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we can search the required query in the text field provided using the given API and </a:t>
            </a:r>
            <a:r>
              <a:rPr lang="en-US" dirty="0" err="1" smtClean="0"/>
              <a:t>Jframes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8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3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searching the required query we started giving priority to the obtained search results</a:t>
            </a:r>
          </a:p>
          <a:p>
            <a:r>
              <a:rPr lang="en-US" dirty="0" smtClean="0"/>
              <a:t>We gave the highest priority to the query that we searched recently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we maintained the session time so that once we are logged out, the session is not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Youtube  Ranking  </vt:lpstr>
      <vt:lpstr>Login Page</vt:lpstr>
      <vt:lpstr>Search Page</vt:lpstr>
      <vt:lpstr>PowerPoint Presentation</vt:lpstr>
      <vt:lpstr>PowerPoint Presentation</vt:lpstr>
      <vt:lpstr>Priority</vt:lpstr>
      <vt:lpstr>Logout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bhuvana atluri</dc:creator>
  <cp:lastModifiedBy>spandana surapaneni</cp:lastModifiedBy>
  <cp:revision>9</cp:revision>
  <dcterms:created xsi:type="dcterms:W3CDTF">2015-04-20T04:33:07Z</dcterms:created>
  <dcterms:modified xsi:type="dcterms:W3CDTF">2015-04-20T04:58:03Z</dcterms:modified>
</cp:coreProperties>
</file>