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72" r:id="rId3"/>
    <p:sldId id="271" r:id="rId4"/>
    <p:sldId id="273" r:id="rId5"/>
    <p:sldId id="261" r:id="rId6"/>
    <p:sldId id="262" r:id="rId7"/>
    <p:sldId id="263" r:id="rId8"/>
    <p:sldId id="264" r:id="rId9"/>
    <p:sldId id="265" r:id="rId10"/>
    <p:sldId id="266" r:id="rId11"/>
    <p:sldId id="267" r:id="rId12"/>
    <p:sldId id="268" r:id="rId13"/>
    <p:sldId id="269" r:id="rId14"/>
    <p:sldId id="270"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82" d="100"/>
          <a:sy n="82" d="100"/>
        </p:scale>
        <p:origin x="682"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048580"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1048581"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2"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3"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1048584"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048768" name="Rectangle 15"/>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9" name="Rectangle 17"/>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0" name="Rectangle 19"/>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1" name="Rectangle 21"/>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2" name="Rectangle 23"/>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3" name="Title 1"/>
          <p:cNvSpPr>
            <a:spLocks noGrp="1"/>
          </p:cNvSpPr>
          <p:nvPr>
            <p:ph type="title"/>
          </p:nvPr>
        </p:nvSpPr>
        <p:spPr>
          <a:xfrm>
            <a:off x="758952" y="841248"/>
            <a:ext cx="10671048" cy="768096"/>
          </a:xfrm>
        </p:spPr>
        <p:txBody>
          <a:bodyPr>
            <a:noAutofit/>
          </a:bodyPr>
          <a:lstStyle>
            <a:lvl1pPr>
              <a:lnSpc>
                <a:spcPct val="100000"/>
              </a:lnSpc>
            </a:lvl1pPr>
          </a:lstStyle>
          <a:p>
            <a:r>
              <a:rPr lang="en-US" dirty="0"/>
              <a:t>Click to edit Master title style</a:t>
            </a:r>
          </a:p>
        </p:txBody>
      </p:sp>
      <p:sp>
        <p:nvSpPr>
          <p:cNvPr id="1048774" name="Footer Placeholder 3"/>
          <p:cNvSpPr>
            <a:spLocks noGrp="1"/>
          </p:cNvSpPr>
          <p:nvPr>
            <p:ph type="ftr" sz="quarter" idx="11"/>
          </p:nvPr>
        </p:nvSpPr>
        <p:spPr/>
        <p:txBody>
          <a:bodyPr>
            <a:noAutofit/>
          </a:bodyPr>
          <a:lstStyle/>
          <a:p>
            <a:r>
              <a:rPr lang="en-US"/>
              <a:t>Presentation title</a:t>
            </a:r>
            <a:endParaRPr lang="en-US" dirty="0"/>
          </a:p>
        </p:txBody>
      </p:sp>
      <p:sp>
        <p:nvSpPr>
          <p:cNvPr id="1048775"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048776" name="Text Placeholder 2"/>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77" name="Picture Placeholder 62"/>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1048778" name="Text Placeholder 51"/>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1048779" name="Text Placeholder 4"/>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80" name="Picture Placeholder 62"/>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1048781" name="Text Placeholder 51"/>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1048782" name="Text Placeholder 4"/>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83" name="Picture Placeholder 62"/>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1048784" name="Text Placeholder 51"/>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1048785" name="Text Placeholder 4"/>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86" name="Picture Placeholder 62"/>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1048787" name="Text Placeholder 51"/>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1048788" name="Text Placeholder 4"/>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89" name="Picture Placeholder 62"/>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1048790" name="Text Placeholder 51"/>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048694"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48695"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9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97" name="Title 1"/>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1048698"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1048699"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1048700"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1048701"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1048702"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1048703"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1048704"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1048705" name="Text Placeholder 51"/>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1048706" name="Text Placeholder 51"/>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1048707" name="Text Placeholder 51"/>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1048708" name="Text Placeholder 51"/>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1048709" name="Text Placeholder 51"/>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3145728" name="Straight Connector 41"/>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48753" name="Title 19"/>
          <p:cNvSpPr>
            <a:spLocks noGrp="1"/>
          </p:cNvSpPr>
          <p:nvPr>
            <p:ph type="title"/>
          </p:nvPr>
        </p:nvSpPr>
        <p:spPr>
          <a:xfrm>
            <a:off x="3986784" y="1243584"/>
            <a:ext cx="8165592" cy="768096"/>
          </a:xfrm>
        </p:spPr>
        <p:txBody>
          <a:bodyPr>
            <a:noAutofit/>
          </a:bodyPr>
          <a:lstStyle>
            <a:lvl1pPr algn="l">
              <a:lnSpc>
                <a:spcPct val="100000"/>
              </a:lnSpc>
            </a:lvl1pPr>
          </a:lstStyle>
          <a:p>
            <a:r>
              <a:rPr lang="en-US" dirty="0"/>
              <a:t>Click to edit Master title style</a:t>
            </a:r>
          </a:p>
        </p:txBody>
      </p:sp>
      <p:sp>
        <p:nvSpPr>
          <p:cNvPr id="1048754"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2097167" name="Image 1" descr="preencoded.png"/>
          <p:cNvPicPr>
            <a:picLocks noChangeAspect="1"/>
          </p:cNvPicPr>
          <p:nvPr userDrawn="1"/>
        </p:nvPicPr>
        <p:blipFill>
          <a:blip r:embed="rId2" cstate="screen"/>
          <a:srcRect/>
          <a:stretch>
            <a:fillRect/>
          </a:stretch>
        </p:blipFill>
        <p:spPr>
          <a:xfrm>
            <a:off x="1703311" y="-2784"/>
            <a:ext cx="1734410" cy="5167313"/>
          </a:xfrm>
          <a:prstGeom prst="rect">
            <a:avLst/>
          </a:prstGeom>
        </p:spPr>
      </p:pic>
      <p:sp>
        <p:nvSpPr>
          <p:cNvPr id="1048755"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048756"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2097168" name="Image 6" descr="preencoded.png"/>
          <p:cNvPicPr>
            <a:picLocks noChangeAspect="1"/>
          </p:cNvPicPr>
          <p:nvPr userDrawn="1"/>
        </p:nvPicPr>
        <p:blipFill>
          <a:blip r:embed="rId3" cstate="screen"/>
          <a:srcRect/>
          <a:stretch>
            <a:fillRect/>
          </a:stretch>
        </p:blipFill>
        <p:spPr>
          <a:xfrm>
            <a:off x="1718457" y="3440504"/>
            <a:ext cx="1719263" cy="1724025"/>
          </a:xfrm>
          <a:prstGeom prst="rect">
            <a:avLst/>
          </a:prstGeom>
        </p:spPr>
      </p:pic>
      <p:sp>
        <p:nvSpPr>
          <p:cNvPr id="1048757"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58"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59"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60"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1"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048682" name="Title 1"/>
          <p:cNvSpPr>
            <a:spLocks noGrp="1"/>
          </p:cNvSpPr>
          <p:nvPr>
            <p:ph type="title"/>
          </p:nvPr>
        </p:nvSpPr>
        <p:spPr>
          <a:xfrm>
            <a:off x="758952" y="1234440"/>
            <a:ext cx="10671048" cy="768096"/>
          </a:xfrm>
        </p:spPr>
        <p:txBody>
          <a:bodyPr>
            <a:noAutofit/>
          </a:bodyPr>
          <a:lstStyle>
            <a:lvl1pPr>
              <a:lnSpc>
                <a:spcPct val="100000"/>
              </a:lnSpc>
            </a:lvl1pPr>
          </a:lstStyle>
          <a:p>
            <a:r>
              <a:rPr lang="en-US" dirty="0"/>
              <a:t>Click to edit Master title style</a:t>
            </a:r>
          </a:p>
        </p:txBody>
      </p:sp>
      <p:sp>
        <p:nvSpPr>
          <p:cNvPr id="1048683" name="Footer Placeholder 3"/>
          <p:cNvSpPr>
            <a:spLocks noGrp="1"/>
          </p:cNvSpPr>
          <p:nvPr>
            <p:ph type="ftr" sz="quarter" idx="11"/>
          </p:nvPr>
        </p:nvSpPr>
        <p:spPr/>
        <p:txBody>
          <a:bodyPr>
            <a:noAutofit/>
          </a:bodyPr>
          <a:lstStyle/>
          <a:p>
            <a:r>
              <a:rPr lang="en-US"/>
              <a:t>Presentation title</a:t>
            </a:r>
            <a:endParaRPr lang="en-US" dirty="0"/>
          </a:p>
        </p:txBody>
      </p:sp>
      <p:sp>
        <p:nvSpPr>
          <p:cNvPr id="1048684"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048685" name="Text Placeholder 2"/>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686" name="Picture Placeholder 62"/>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1048687" name="Text Placeholder 51"/>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1048688" name="Text Placeholder 4"/>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689" name="Picture Placeholder 62"/>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1048690" name="Text Placeholder 51"/>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1048691" name="Text Placeholder 4"/>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692" name="Picture Placeholder 62"/>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1048693" name="Text Placeholder 51"/>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1048660"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1048661"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1048662"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048663"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097166" name="Image 2" descr="preencoded.png"/>
          <p:cNvPicPr>
            <a:picLocks noChangeAspect="1"/>
          </p:cNvPicPr>
          <p:nvPr userDrawn="1"/>
        </p:nvPicPr>
        <p:blipFill>
          <a:blip r:embed="rId2" cstate="screen"/>
          <a:srcRect/>
          <a:stretch>
            <a:fillRect/>
          </a:stretch>
        </p:blipFill>
        <p:spPr>
          <a:xfrm>
            <a:off x="9991886" y="3441269"/>
            <a:ext cx="2200114" cy="2200114"/>
          </a:xfrm>
          <a:prstGeom prst="rect">
            <a:avLst/>
          </a:prstGeom>
        </p:spPr>
      </p:pic>
      <p:sp>
        <p:nvSpPr>
          <p:cNvPr id="1048664"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1048665"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1048666"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67"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1048668" name="Footer Placeholder 3"/>
          <p:cNvSpPr>
            <a:spLocks noGrp="1"/>
          </p:cNvSpPr>
          <p:nvPr>
            <p:ph type="ftr" sz="quarter" idx="13"/>
          </p:nvPr>
        </p:nvSpPr>
        <p:spPr/>
        <p:txBody>
          <a:bodyPr/>
          <a:lstStyle/>
          <a:p>
            <a:r>
              <a:rPr lang="en-US"/>
              <a:t>Presentation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48654"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55"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2097163" name="Image 2" descr="preencoded.png"/>
          <p:cNvPicPr>
            <a:picLocks noChangeAspect="1"/>
          </p:cNvPicPr>
          <p:nvPr userDrawn="1"/>
        </p:nvPicPr>
        <p:blipFill>
          <a:blip r:embed="rId2" cstate="screen"/>
          <a:srcRect/>
          <a:stretch>
            <a:fillRect/>
          </a:stretch>
        </p:blipFill>
        <p:spPr>
          <a:xfrm>
            <a:off x="8737234" y="-25041"/>
            <a:ext cx="3432191" cy="3432191"/>
          </a:xfrm>
          <a:prstGeom prst="rect">
            <a:avLst/>
          </a:prstGeom>
        </p:spPr>
      </p:pic>
      <p:sp>
        <p:nvSpPr>
          <p:cNvPr id="1048656"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1048657"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48641"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2097161" name="Image 1" descr="preencoded.png"/>
          <p:cNvPicPr>
            <a:picLocks noChangeAspect="1"/>
          </p:cNvPicPr>
          <p:nvPr userDrawn="1"/>
        </p:nvPicPr>
        <p:blipFill>
          <a:blip r:embed="rId2" cstate="screen"/>
          <a:srcRect/>
          <a:stretch>
            <a:fillRect/>
          </a:stretch>
        </p:blipFill>
        <p:spPr>
          <a:xfrm>
            <a:off x="1703311" y="-2784"/>
            <a:ext cx="1734410" cy="5167313"/>
          </a:xfrm>
          <a:prstGeom prst="rect">
            <a:avLst/>
          </a:prstGeom>
        </p:spPr>
      </p:pic>
      <p:sp>
        <p:nvSpPr>
          <p:cNvPr id="1048642"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048643"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2097162" name="Image 6" descr="preencoded.png"/>
          <p:cNvPicPr>
            <a:picLocks noChangeAspect="1"/>
          </p:cNvPicPr>
          <p:nvPr userDrawn="1"/>
        </p:nvPicPr>
        <p:blipFill>
          <a:blip r:embed="rId3" cstate="screen"/>
          <a:srcRect/>
          <a:stretch>
            <a:fillRect/>
          </a:stretch>
        </p:blipFill>
        <p:spPr>
          <a:xfrm>
            <a:off x="1718457" y="3440504"/>
            <a:ext cx="1719263" cy="1724025"/>
          </a:xfrm>
          <a:prstGeom prst="rect">
            <a:avLst/>
          </a:prstGeom>
        </p:spPr>
      </p:pic>
      <p:sp>
        <p:nvSpPr>
          <p:cNvPr id="1048644" name="Footer Placeholder 5"/>
          <p:cNvSpPr>
            <a:spLocks noGrp="1"/>
          </p:cNvSpPr>
          <p:nvPr>
            <p:ph type="ftr" sz="quarter" idx="11"/>
          </p:nvPr>
        </p:nvSpPr>
        <p:spPr/>
        <p:txBody>
          <a:bodyPr/>
          <a:lstStyle/>
          <a:p>
            <a:r>
              <a:rPr lang="en-US"/>
              <a:t>Presentation title</a:t>
            </a:r>
            <a:endParaRPr lang="en-US" dirty="0"/>
          </a:p>
        </p:txBody>
      </p:sp>
      <p:sp>
        <p:nvSpPr>
          <p:cNvPr id="1048645"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048646" name="Title 19"/>
          <p:cNvSpPr>
            <a:spLocks noGrp="1"/>
          </p:cNvSpPr>
          <p:nvPr>
            <p:ph type="title"/>
          </p:nvPr>
        </p:nvSpPr>
        <p:spPr>
          <a:xfrm>
            <a:off x="3986784" y="1243584"/>
            <a:ext cx="8165592" cy="768096"/>
          </a:xfrm>
        </p:spPr>
        <p:txBody>
          <a:bodyPr>
            <a:noAutofit/>
          </a:bodyPr>
          <a:lstStyle>
            <a:lvl1pPr algn="l">
              <a:lnSpc>
                <a:spcPct val="100000"/>
              </a:lnSpc>
            </a:lvl1pPr>
          </a:lstStyle>
          <a:p>
            <a:r>
              <a:rPr lang="en-US" dirty="0"/>
              <a:t>Click to edit Master title style</a:t>
            </a:r>
          </a:p>
        </p:txBody>
      </p:sp>
      <p:sp>
        <p:nvSpPr>
          <p:cNvPr id="1048647" name="Content Placeholder 3"/>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48" name="Content Placeholder 5"/>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8"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4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50" name="Title 1"/>
          <p:cNvSpPr>
            <a:spLocks noGrp="1"/>
          </p:cNvSpPr>
          <p:nvPr>
            <p:ph type="title"/>
          </p:nvPr>
        </p:nvSpPr>
        <p:spPr/>
        <p:txBody>
          <a:bodyPr/>
          <a:lstStyle/>
          <a:p>
            <a:r>
              <a:rPr lang="en-US"/>
              <a:t>Click to edit Master title style</a:t>
            </a:r>
            <a:endParaRPr lang="en-US" dirty="0"/>
          </a:p>
        </p:txBody>
      </p:sp>
      <p:sp>
        <p:nvSpPr>
          <p:cNvPr id="1048751" name="Footer Placeholder 3"/>
          <p:cNvSpPr>
            <a:spLocks noGrp="1"/>
          </p:cNvSpPr>
          <p:nvPr>
            <p:ph type="ftr" sz="quarter" idx="11"/>
          </p:nvPr>
        </p:nvSpPr>
        <p:spPr/>
        <p:txBody>
          <a:bodyPr/>
          <a:lstStyle/>
          <a:p>
            <a:r>
              <a:rPr lang="en-US"/>
              <a:t>Presentation title</a:t>
            </a:r>
            <a:endParaRPr lang="en-US" dirty="0"/>
          </a:p>
        </p:txBody>
      </p:sp>
      <p:sp>
        <p:nvSpPr>
          <p:cNvPr id="1048752"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8"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79"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0" name="Footer Placeholder 2"/>
          <p:cNvSpPr>
            <a:spLocks noGrp="1"/>
          </p:cNvSpPr>
          <p:nvPr>
            <p:ph type="ftr" sz="quarter" idx="11"/>
          </p:nvPr>
        </p:nvSpPr>
        <p:spPr/>
        <p:txBody>
          <a:bodyPr/>
          <a:lstStyle/>
          <a:p>
            <a:r>
              <a:rPr lang="en-US"/>
              <a:t>Presentation title</a:t>
            </a:r>
            <a:endParaRPr lang="en-US" dirty="0"/>
          </a:p>
        </p:txBody>
      </p:sp>
      <p:sp>
        <p:nvSpPr>
          <p:cNvPr id="1048681"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2"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4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4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6" name="Footer Placeholder 5"/>
          <p:cNvSpPr>
            <a:spLocks noGrp="1"/>
          </p:cNvSpPr>
          <p:nvPr>
            <p:ph type="ftr" sz="quarter" idx="11"/>
          </p:nvPr>
        </p:nvSpPr>
        <p:spPr/>
        <p:txBody>
          <a:bodyPr/>
          <a:lstStyle/>
          <a:p>
            <a:r>
              <a:rPr lang="en-US"/>
              <a:t>Presentation title</a:t>
            </a:r>
            <a:endParaRPr lang="en-US" dirty="0"/>
          </a:p>
        </p:txBody>
      </p:sp>
      <p:sp>
        <p:nvSpPr>
          <p:cNvPr id="104874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 5"/>
          <p:cNvGrpSpPr/>
          <p:nvPr userDrawn="1"/>
        </p:nvGrpSpPr>
        <p:grpSpPr>
          <a:xfrm>
            <a:off x="6452303" y="3405019"/>
            <a:ext cx="5739697" cy="3467971"/>
            <a:chOff x="5009037" y="2525712"/>
            <a:chExt cx="7170193" cy="4332288"/>
          </a:xfrm>
        </p:grpSpPr>
        <p:sp>
          <p:nvSpPr>
            <p:cNvPr id="1048588"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48589"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1" name="Group 8"/>
          <p:cNvGrpSpPr/>
          <p:nvPr userDrawn="1"/>
        </p:nvGrpSpPr>
        <p:grpSpPr>
          <a:xfrm flipH="1" flipV="1">
            <a:off x="6465610" y="0"/>
            <a:ext cx="5739697" cy="3467971"/>
            <a:chOff x="5183405" y="2678112"/>
            <a:chExt cx="7170193" cy="4332288"/>
          </a:xfrm>
        </p:grpSpPr>
        <p:sp>
          <p:nvSpPr>
            <p:cNvPr id="104859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4859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048592"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1048593" name="Title 1"/>
          <p:cNvSpPr>
            <a:spLocks noGrp="1"/>
          </p:cNvSpPr>
          <p:nvPr>
            <p:ph type="title"/>
          </p:nvPr>
        </p:nvSpPr>
        <p:spPr>
          <a:xfrm>
            <a:off x="1499616" y="1901952"/>
            <a:ext cx="5693664" cy="768096"/>
          </a:xfrm>
        </p:spPr>
        <p:txBody>
          <a:bodyPr>
            <a:noAutofit/>
          </a:bodyPr>
          <a:lstStyle>
            <a:lvl1pPr algn="l">
              <a:lnSpc>
                <a:spcPct val="100000"/>
              </a:lnSpc>
            </a:lvl1pPr>
          </a:lstStyle>
          <a:p>
            <a:r>
              <a:rPr lang="en-US" dirty="0"/>
              <a:t>Click to edit Master title style</a:t>
            </a:r>
          </a:p>
        </p:txBody>
      </p:sp>
      <p:sp>
        <p:nvSpPr>
          <p:cNvPr id="1048594" name="Content Placeholder 2"/>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2"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64"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4876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6" name="Footer Placeholder 5"/>
          <p:cNvSpPr>
            <a:spLocks noGrp="1"/>
          </p:cNvSpPr>
          <p:nvPr>
            <p:ph type="ftr" sz="quarter" idx="11"/>
          </p:nvPr>
        </p:nvSpPr>
        <p:spPr/>
        <p:txBody>
          <a:bodyPr/>
          <a:lstStyle/>
          <a:p>
            <a:r>
              <a:rPr lang="en-US"/>
              <a:t>Presentation title</a:t>
            </a:r>
            <a:endParaRPr lang="en-US" dirty="0"/>
          </a:p>
        </p:txBody>
      </p:sp>
      <p:sp>
        <p:nvSpPr>
          <p:cNvPr id="104876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1048601"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02"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03"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04"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1048605"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06"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1048607"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048608"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2"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3"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14"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15"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16"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4861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048618"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1048619"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1048737"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38" name="Title 1"/>
          <p:cNvSpPr>
            <a:spLocks noGrp="1"/>
          </p:cNvSpPr>
          <p:nvPr>
            <p:ph type="title"/>
          </p:nvPr>
        </p:nvSpPr>
        <p:spPr/>
        <p:txBody>
          <a:bodyPr>
            <a:noAutofit/>
          </a:bodyPr>
          <a:lstStyle>
            <a:lvl1pPr>
              <a:lnSpc>
                <a:spcPct val="100000"/>
              </a:lnSpc>
            </a:lvl1pPr>
          </a:lstStyle>
          <a:p>
            <a:r>
              <a:rPr lang="en-US" dirty="0"/>
              <a:t>Click to edit Master title style</a:t>
            </a:r>
          </a:p>
        </p:txBody>
      </p:sp>
      <p:sp>
        <p:nvSpPr>
          <p:cNvPr id="1048739"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40" name="Footer Placeholder 5"/>
          <p:cNvSpPr>
            <a:spLocks noGrp="1"/>
          </p:cNvSpPr>
          <p:nvPr>
            <p:ph type="ftr" sz="quarter" idx="11"/>
          </p:nvPr>
        </p:nvSpPr>
        <p:spPr/>
        <p:txBody>
          <a:bodyPr>
            <a:noAutofit/>
          </a:bodyPr>
          <a:lstStyle/>
          <a:p>
            <a:r>
              <a:rPr lang="en-US"/>
              <a:t>Presentation title</a:t>
            </a:r>
            <a:endParaRPr lang="en-US" dirty="0"/>
          </a:p>
        </p:txBody>
      </p:sp>
      <p:sp>
        <p:nvSpPr>
          <p:cNvPr id="1048741"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1048672"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73" name="Title 1"/>
          <p:cNvSpPr>
            <a:spLocks noGrp="1"/>
          </p:cNvSpPr>
          <p:nvPr>
            <p:ph type="title"/>
          </p:nvPr>
        </p:nvSpPr>
        <p:spPr/>
        <p:txBody>
          <a:bodyPr>
            <a:noAutofit/>
          </a:bodyPr>
          <a:lstStyle>
            <a:lvl1pPr>
              <a:lnSpc>
                <a:spcPct val="100000"/>
              </a:lnSpc>
            </a:lvl1pPr>
          </a:lstStyle>
          <a:p>
            <a:r>
              <a:rPr lang="en-US"/>
              <a:t>Click to edit Master title style</a:t>
            </a:r>
            <a:endParaRPr lang="en-US" dirty="0"/>
          </a:p>
        </p:txBody>
      </p:sp>
      <p:sp>
        <p:nvSpPr>
          <p:cNvPr id="1048674"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75" name="Footer Placeholder 5"/>
          <p:cNvSpPr>
            <a:spLocks noGrp="1"/>
          </p:cNvSpPr>
          <p:nvPr>
            <p:ph type="ftr" sz="quarter" idx="11"/>
          </p:nvPr>
        </p:nvSpPr>
        <p:spPr/>
        <p:txBody>
          <a:bodyPr>
            <a:noAutofit/>
          </a:bodyPr>
          <a:lstStyle/>
          <a:p>
            <a:r>
              <a:rPr lang="en-US"/>
              <a:t>Presentation title</a:t>
            </a:r>
            <a:endParaRPr lang="en-US" dirty="0"/>
          </a:p>
        </p:txBody>
      </p:sp>
      <p:sp>
        <p:nvSpPr>
          <p:cNvPr id="1048676"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4862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1048623" name="Text Placeholder 54"/>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1048624" name="Text Placeholder 54"/>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1048625"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1048626"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1048627"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1048628"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10486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48630"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048631"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048791"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1048792" name="Title 1"/>
          <p:cNvSpPr>
            <a:spLocks noGrp="1"/>
          </p:cNvSpPr>
          <p:nvPr>
            <p:ph type="title"/>
          </p:nvPr>
        </p:nvSpPr>
        <p:spPr/>
        <p:txBody>
          <a:bodyPr>
            <a:noAutofit/>
          </a:bodyPr>
          <a:lstStyle>
            <a:lvl1pPr>
              <a:lnSpc>
                <a:spcPct val="100000"/>
              </a:lnSpc>
            </a:lvl1pPr>
          </a:lstStyle>
          <a:p>
            <a:r>
              <a:rPr lang="en-US" dirty="0"/>
              <a:t>Click to edit Master title style</a:t>
            </a:r>
          </a:p>
        </p:txBody>
      </p:sp>
      <p:sp>
        <p:nvSpPr>
          <p:cNvPr id="1048793" name="Footer Placeholder 3"/>
          <p:cNvSpPr>
            <a:spLocks noGrp="1"/>
          </p:cNvSpPr>
          <p:nvPr>
            <p:ph type="ftr" sz="quarter" idx="11"/>
          </p:nvPr>
        </p:nvSpPr>
        <p:spPr/>
        <p:txBody>
          <a:bodyPr>
            <a:noAutofit/>
          </a:bodyPr>
          <a:lstStyle/>
          <a:p>
            <a:r>
              <a:rPr lang="en-US"/>
              <a:t>Presentation title</a:t>
            </a:r>
            <a:endParaRPr lang="en-US" dirty="0"/>
          </a:p>
        </p:txBody>
      </p:sp>
      <p:sp>
        <p:nvSpPr>
          <p:cNvPr id="1048794"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048795"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96"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97"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1048798"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99"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800"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1048801"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802"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803"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1048804"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805"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806"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1048710" name="Title 1"/>
          <p:cNvSpPr>
            <a:spLocks noGrp="1"/>
          </p:cNvSpPr>
          <p:nvPr>
            <p:ph type="title"/>
          </p:nvPr>
        </p:nvSpPr>
        <p:spPr>
          <a:xfrm>
            <a:off x="758952" y="539496"/>
            <a:ext cx="10671048" cy="768096"/>
          </a:xfrm>
        </p:spPr>
        <p:txBody>
          <a:bodyPr>
            <a:noAutofit/>
          </a:bodyPr>
          <a:lstStyle>
            <a:lvl1pPr>
              <a:lnSpc>
                <a:spcPct val="100000"/>
              </a:lnSpc>
            </a:lvl1pPr>
          </a:lstStyle>
          <a:p>
            <a:r>
              <a:rPr lang="en-US" dirty="0"/>
              <a:t>Click to edit Master title style</a:t>
            </a:r>
          </a:p>
        </p:txBody>
      </p:sp>
      <p:sp>
        <p:nvSpPr>
          <p:cNvPr id="1048711" name="Footer Placeholder 3"/>
          <p:cNvSpPr>
            <a:spLocks noGrp="1"/>
          </p:cNvSpPr>
          <p:nvPr>
            <p:ph type="ftr" sz="quarter" idx="11"/>
          </p:nvPr>
        </p:nvSpPr>
        <p:spPr/>
        <p:txBody>
          <a:bodyPr>
            <a:noAutofit/>
          </a:bodyPr>
          <a:lstStyle/>
          <a:p>
            <a:r>
              <a:rPr lang="en-US"/>
              <a:t>Presentation title</a:t>
            </a:r>
            <a:endParaRPr lang="en-US" dirty="0"/>
          </a:p>
        </p:txBody>
      </p:sp>
      <p:sp>
        <p:nvSpPr>
          <p:cNvPr id="1048712" name="Slide Number Placeholder 4"/>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1048713"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14" name="Text Placeholder 18"/>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15" name="Text Placeholder 20"/>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48716"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17" name="Text Placeholder 18"/>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18" name="Text Placeholder 20"/>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1048719"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20" name="Text Placeholder 18"/>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21" name="Text Placeholder 20"/>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048722"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23" name="Text Placeholder 18"/>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24" name="Text Placeholder 20"/>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1048725"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26" name="Text Placeholder 18"/>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27" name="Text Placeholder 20"/>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048728"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29" name="Text Placeholder 18"/>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30" name="Text Placeholder 20"/>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1048731"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32" name="Text Placeholder 18"/>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33" name="Text Placeholder 20"/>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048734"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048735" name="Text Placeholder 18"/>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048736" name="Text Placeholder 20"/>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1048577"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1048579"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1048585"/>
          <p:cNvSpPr txBox="1"/>
          <p:nvPr/>
        </p:nvSpPr>
        <p:spPr>
          <a:xfrm rot="10800000" flipV="1">
            <a:off x="4461153" y="2561353"/>
            <a:ext cx="3718336" cy="891540"/>
          </a:xfrm>
          <a:prstGeom prst="rect">
            <a:avLst/>
          </a:prstGeom>
        </p:spPr>
        <p:txBody>
          <a:bodyPr wrap="square" rtlCol="0">
            <a:spAutoFit/>
          </a:bodyPr>
          <a:lstStyle/>
          <a:p>
            <a:r>
              <a:rPr lang="en-IN" sz="1800" dirty="0">
                <a:solidFill>
                  <a:srgbClr val="000000"/>
                </a:solidFill>
              </a:rPr>
              <a:t>G.ARCHANA(20RH1A1262)
K.RASHMIKA(20RH1A1276)
K.SPANDANA(20RH1A1296)</a:t>
            </a:r>
            <a:endParaRPr lang="en-IN" sz="2800" dirty="0">
              <a:solidFill>
                <a:srgbClr val="000000"/>
              </a:solidFill>
            </a:endParaRPr>
          </a:p>
        </p:txBody>
      </p:sp>
      <p:pic>
        <p:nvPicPr>
          <p:cNvPr id="2097152" name="Picture 2097151"/>
          <p:cNvPicPr>
            <a:picLocks/>
          </p:cNvPicPr>
          <p:nvPr/>
        </p:nvPicPr>
        <p:blipFill>
          <a:blip r:embed="rId2"/>
          <a:stretch>
            <a:fillRect/>
          </a:stretch>
        </p:blipFill>
        <p:spPr>
          <a:xfrm>
            <a:off x="3827682" y="4099055"/>
            <a:ext cx="4536634" cy="2758945"/>
          </a:xfrm>
          <a:prstGeom prst="rect">
            <a:avLst/>
          </a:prstGeom>
        </p:spPr>
      </p:pic>
      <p:sp>
        <p:nvSpPr>
          <p:cNvPr id="7" name="TextBox 6">
            <a:extLst>
              <a:ext uri="{FF2B5EF4-FFF2-40B4-BE49-F238E27FC236}">
                <a16:creationId xmlns:a16="http://schemas.microsoft.com/office/drawing/2014/main" id="{FAAA7DFF-9710-9B92-11A5-9284CD4A8765}"/>
              </a:ext>
            </a:extLst>
          </p:cNvPr>
          <p:cNvSpPr txBox="1"/>
          <p:nvPr/>
        </p:nvSpPr>
        <p:spPr>
          <a:xfrm>
            <a:off x="3521413" y="1252844"/>
            <a:ext cx="6653566" cy="523220"/>
          </a:xfrm>
          <a:prstGeom prst="rect">
            <a:avLst/>
          </a:prstGeom>
          <a:noFill/>
        </p:spPr>
        <p:txBody>
          <a:bodyPr wrap="square">
            <a:spAutoFit/>
          </a:bodyPr>
          <a:lstStyle/>
          <a:p>
            <a:r>
              <a:rPr lang="en-US" sz="2800" dirty="0">
                <a:solidFill>
                  <a:srgbClr val="202C8F"/>
                </a:solidFill>
              </a:rPr>
              <a:t>Fast alerts for an emerging world</a:t>
            </a:r>
            <a:endParaRPr lang="en-IN" sz="2800" dirty="0">
              <a:solidFill>
                <a:srgbClr val="202C8F"/>
              </a:solidFill>
            </a:endParaRPr>
          </a:p>
        </p:txBody>
      </p:sp>
      <p:sp>
        <p:nvSpPr>
          <p:cNvPr id="9" name="TextBox 8">
            <a:extLst>
              <a:ext uri="{FF2B5EF4-FFF2-40B4-BE49-F238E27FC236}">
                <a16:creationId xmlns:a16="http://schemas.microsoft.com/office/drawing/2014/main" id="{29A67A23-045E-CF94-8ACF-4DAB783A1153}"/>
              </a:ext>
            </a:extLst>
          </p:cNvPr>
          <p:cNvSpPr txBox="1"/>
          <p:nvPr/>
        </p:nvSpPr>
        <p:spPr>
          <a:xfrm>
            <a:off x="2690159" y="337913"/>
            <a:ext cx="7855896" cy="830997"/>
          </a:xfrm>
          <a:prstGeom prst="rect">
            <a:avLst/>
          </a:prstGeom>
          <a:noFill/>
        </p:spPr>
        <p:txBody>
          <a:bodyPr wrap="square">
            <a:spAutoFit/>
          </a:bodyPr>
          <a:lstStyle/>
          <a:p>
            <a:r>
              <a:rPr lang="en-US" sz="4800" b="1" dirty="0">
                <a:solidFill>
                  <a:srgbClr val="202C8F"/>
                </a:solidFill>
                <a:effectLst>
                  <a:outerShdw blurRad="38100" dist="38100" dir="2700000" algn="tl">
                    <a:srgbClr val="000000">
                      <a:alpha val="43137"/>
                    </a:srgbClr>
                  </a:outerShdw>
                </a:effectLst>
              </a:rPr>
              <a:t>BULK EMAIL SERVICES</a:t>
            </a:r>
            <a:endParaRPr lang="en-IN" sz="4800" b="1" dirty="0">
              <a:solidFill>
                <a:srgbClr val="202C8F"/>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Number Placeholder 1048649"/>
          <p:cNvSpPr>
            <a:spLocks noGrp="1"/>
          </p:cNvSpPr>
          <p:nvPr>
            <p:ph type="sldNum" sz="quarter" idx="12"/>
          </p:nvPr>
        </p:nvSpPr>
        <p:spPr/>
        <p:txBody>
          <a:bodyPr/>
          <a:lstStyle/>
          <a:p>
            <a:fld id="{48F63A3B-78C7-47BE-AE5E-E10140E04643}" type="slidenum">
              <a:rPr lang="en-US" dirty="0"/>
              <a:t>10</a:t>
            </a:fld>
            <a:endParaRPr lang="en-US" dirty="0"/>
          </a:p>
        </p:txBody>
      </p:sp>
      <p:sp>
        <p:nvSpPr>
          <p:cNvPr id="1048652" name="Content Placeholder 1048651"/>
          <p:cNvSpPr>
            <a:spLocks noGrp="1"/>
          </p:cNvSpPr>
          <p:nvPr>
            <p:ph sz="half" idx="2"/>
          </p:nvPr>
        </p:nvSpPr>
        <p:spPr>
          <a:xfrm>
            <a:off x="3615917" y="2255520"/>
            <a:ext cx="3811042" cy="4306380"/>
          </a:xfrm>
        </p:spPr>
        <p:txBody>
          <a:bodyPr/>
          <a:lstStyle/>
          <a:p>
            <a:r>
              <a:rPr lang="en-US" sz="2400" dirty="0"/>
              <a:t>USES</a:t>
            </a:r>
            <a:endParaRPr lang="en-IN" sz="2400" dirty="0"/>
          </a:p>
          <a:p>
            <a:r>
              <a:rPr lang="en-US" sz="2000" dirty="0">
                <a:solidFill>
                  <a:srgbClr val="000000"/>
                </a:solidFill>
              </a:rPr>
              <a:t>Alerts</a:t>
            </a:r>
            <a:endParaRPr lang="en-IN" sz="2000" dirty="0"/>
          </a:p>
          <a:p>
            <a:r>
              <a:rPr lang="en-US" sz="2000" dirty="0">
                <a:solidFill>
                  <a:srgbClr val="000000"/>
                </a:solidFill>
              </a:rPr>
              <a:t>Marketing</a:t>
            </a:r>
            <a:endParaRPr lang="en-IN" sz="2000" dirty="0"/>
          </a:p>
          <a:p>
            <a:r>
              <a:rPr lang="en-US" sz="2000" dirty="0">
                <a:solidFill>
                  <a:srgbClr val="000000"/>
                </a:solidFill>
              </a:rPr>
              <a:t>Remainders</a:t>
            </a:r>
            <a:endParaRPr lang="en-IN" sz="2000" dirty="0"/>
          </a:p>
          <a:p>
            <a:r>
              <a:rPr lang="en-US" sz="2000" dirty="0">
                <a:solidFill>
                  <a:srgbClr val="000000"/>
                </a:solidFill>
              </a:rPr>
              <a:t>Notifications</a:t>
            </a:r>
            <a:endParaRPr lang="en-IN" sz="2000" dirty="0"/>
          </a:p>
          <a:p>
            <a:r>
              <a:rPr lang="en-US" sz="2000" dirty="0">
                <a:solidFill>
                  <a:srgbClr val="000000"/>
                </a:solidFill>
              </a:rPr>
              <a:t>Personalized priority mails</a:t>
            </a:r>
            <a:endParaRPr lang="en-IN" sz="2000" dirty="0"/>
          </a:p>
          <a:p>
            <a:r>
              <a:rPr lang="en-US" sz="2000" dirty="0">
                <a:solidFill>
                  <a:srgbClr val="000000"/>
                </a:solidFill>
              </a:rPr>
              <a:t>Bank</a:t>
            </a:r>
            <a:endParaRPr lang="en-IN" sz="2000" dirty="0"/>
          </a:p>
          <a:p>
            <a:r>
              <a:rPr lang="en-US" sz="2000" dirty="0">
                <a:solidFill>
                  <a:srgbClr val="000000"/>
                </a:solidFill>
              </a:rPr>
              <a:t>Media companies</a:t>
            </a:r>
            <a:endParaRPr lang="en-IN" sz="2000" dirty="0"/>
          </a:p>
          <a:p>
            <a:r>
              <a:rPr lang="en-US" sz="2000" dirty="0">
                <a:solidFill>
                  <a:srgbClr val="000000"/>
                </a:solidFill>
              </a:rPr>
              <a:t>Large enterprises</a:t>
            </a:r>
            <a:endParaRPr lang="en-IN" sz="2000" dirty="0"/>
          </a:p>
        </p:txBody>
      </p:sp>
      <p:sp>
        <p:nvSpPr>
          <p:cNvPr id="1048653" name="Content Placeholder 1048652"/>
          <p:cNvSpPr>
            <a:spLocks noGrp="1"/>
          </p:cNvSpPr>
          <p:nvPr>
            <p:ph sz="quarter" idx="4"/>
          </p:nvPr>
        </p:nvSpPr>
        <p:spPr/>
        <p:txBody>
          <a:bodyPr/>
          <a:lstStyle/>
          <a:p>
            <a:r>
              <a:rPr lang="en-US" sz="2400" dirty="0"/>
              <a:t>USERS</a:t>
            </a:r>
            <a:endParaRPr lang="en-IN" sz="2400" dirty="0"/>
          </a:p>
          <a:p>
            <a:r>
              <a:rPr lang="en-US" sz="2000" dirty="0">
                <a:solidFill>
                  <a:srgbClr val="000000"/>
                </a:solidFill>
              </a:rPr>
              <a:t>Health care Industry</a:t>
            </a:r>
            <a:endParaRPr lang="en-IN" sz="2000" dirty="0"/>
          </a:p>
          <a:p>
            <a:r>
              <a:rPr lang="en-US" sz="2000" dirty="0">
                <a:solidFill>
                  <a:srgbClr val="000000"/>
                </a:solidFill>
              </a:rPr>
              <a:t>Marketing</a:t>
            </a:r>
            <a:endParaRPr lang="en-IN" sz="2000" dirty="0"/>
          </a:p>
          <a:p>
            <a:r>
              <a:rPr lang="en-US" sz="2000" dirty="0">
                <a:solidFill>
                  <a:srgbClr val="000000"/>
                </a:solidFill>
              </a:rPr>
              <a:t>Banking </a:t>
            </a:r>
            <a:r>
              <a:rPr lang="en-US" sz="2000" dirty="0" err="1">
                <a:solidFill>
                  <a:srgbClr val="000000"/>
                </a:solidFill>
              </a:rPr>
              <a:t>andFinance</a:t>
            </a:r>
            <a:endParaRPr lang="en-IN" sz="2000" dirty="0"/>
          </a:p>
          <a:p>
            <a:r>
              <a:rPr lang="en-US" sz="2000" dirty="0">
                <a:solidFill>
                  <a:srgbClr val="000000"/>
                </a:solidFill>
              </a:rPr>
              <a:t>Advertising</a:t>
            </a:r>
            <a:endParaRPr lang="en-IN" sz="2000" dirty="0"/>
          </a:p>
          <a:p>
            <a:r>
              <a:rPr lang="en-US" sz="2000" dirty="0">
                <a:solidFill>
                  <a:srgbClr val="000000"/>
                </a:solidFill>
              </a:rPr>
              <a:t>Social networking</a:t>
            </a:r>
            <a:endParaRPr lang="en-IN" sz="2000" dirty="0"/>
          </a:p>
          <a:p>
            <a:r>
              <a:rPr lang="en-US" sz="2000" dirty="0">
                <a:solidFill>
                  <a:srgbClr val="000000"/>
                </a:solidFill>
              </a:rPr>
              <a:t>Education Industry</a:t>
            </a:r>
            <a:endParaRPr lang="en-IN" sz="2000" dirty="0"/>
          </a:p>
          <a:p>
            <a:r>
              <a:rPr lang="en-US" sz="2000" dirty="0">
                <a:solidFill>
                  <a:srgbClr val="000000"/>
                </a:solidFill>
              </a:rPr>
              <a:t>Insurance Industry</a:t>
            </a:r>
            <a:endParaRPr lang="en-IN" sz="2000" dirty="0"/>
          </a:p>
        </p:txBody>
      </p:sp>
      <p:sp>
        <p:nvSpPr>
          <p:cNvPr id="5" name="TextBox 4">
            <a:extLst>
              <a:ext uri="{FF2B5EF4-FFF2-40B4-BE49-F238E27FC236}">
                <a16:creationId xmlns:a16="http://schemas.microsoft.com/office/drawing/2014/main" id="{E7A7A8E8-48A5-7F57-0021-5EABF5B9BA8A}"/>
              </a:ext>
            </a:extLst>
          </p:cNvPr>
          <p:cNvSpPr txBox="1"/>
          <p:nvPr/>
        </p:nvSpPr>
        <p:spPr>
          <a:xfrm>
            <a:off x="3769468" y="457200"/>
            <a:ext cx="6099242" cy="707886"/>
          </a:xfrm>
          <a:prstGeom prst="rect">
            <a:avLst/>
          </a:prstGeom>
          <a:noFill/>
        </p:spPr>
        <p:txBody>
          <a:bodyPr wrap="square">
            <a:spAutoFit/>
          </a:bodyPr>
          <a:lstStyle/>
          <a:p>
            <a:r>
              <a:rPr lang="en-US" sz="4000" dirty="0">
                <a:solidFill>
                  <a:srgbClr val="202C8F"/>
                </a:solidFill>
              </a:rPr>
              <a:t>BULK MAIL SERVICES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097163"/>
          <p:cNvPicPr>
            <a:picLocks/>
          </p:cNvPicPr>
          <p:nvPr/>
        </p:nvPicPr>
        <p:blipFill>
          <a:blip r:embed="rId2"/>
          <a:stretch>
            <a:fillRect/>
          </a:stretch>
        </p:blipFill>
        <p:spPr>
          <a:xfrm>
            <a:off x="0" y="597456"/>
            <a:ext cx="7519548" cy="5343552"/>
          </a:xfrm>
          <a:prstGeom prst="rect">
            <a:avLst/>
          </a:prstGeom>
        </p:spPr>
      </p:pic>
      <p:pic>
        <p:nvPicPr>
          <p:cNvPr id="2097165" name="Picture 2097164"/>
          <p:cNvPicPr>
            <a:picLocks/>
          </p:cNvPicPr>
          <p:nvPr/>
        </p:nvPicPr>
        <p:blipFill>
          <a:blip r:embed="rId3"/>
          <a:stretch>
            <a:fillRect/>
          </a:stretch>
        </p:blipFill>
        <p:spPr>
          <a:xfrm>
            <a:off x="7721709" y="2198970"/>
            <a:ext cx="5991332" cy="29012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Content Placeholder 1048658"/>
          <p:cNvSpPr>
            <a:spLocks noGrp="1"/>
          </p:cNvSpPr>
          <p:nvPr>
            <p:ph idx="1"/>
          </p:nvPr>
        </p:nvSpPr>
        <p:spPr>
          <a:xfrm>
            <a:off x="1281079" y="2275682"/>
            <a:ext cx="5693664" cy="3956653"/>
          </a:xfrm>
        </p:spPr>
        <p:txBody>
          <a:bodyPr/>
          <a:lstStyle/>
          <a:p>
            <a:pPr marL="342900" indent="-342900">
              <a:buFont typeface="Arial"/>
              <a:buChar char="•"/>
            </a:pPr>
            <a:r>
              <a:rPr lang="en-US" dirty="0">
                <a:solidFill>
                  <a:srgbClr val="000000"/>
                </a:solidFill>
              </a:rPr>
              <a:t>Low cost</a:t>
            </a:r>
            <a:endParaRPr lang="en-IN" dirty="0">
              <a:solidFill>
                <a:srgbClr val="000000"/>
              </a:solidFill>
            </a:endParaRPr>
          </a:p>
          <a:p>
            <a:pPr marL="342900" indent="-342900">
              <a:buFont typeface="Arial"/>
              <a:buChar char="•"/>
            </a:pPr>
            <a:r>
              <a:rPr lang="en-US" dirty="0">
                <a:solidFill>
                  <a:srgbClr val="000000"/>
                </a:solidFill>
              </a:rPr>
              <a:t>Timeless</a:t>
            </a:r>
            <a:endParaRPr lang="en-IN" dirty="0">
              <a:solidFill>
                <a:srgbClr val="000000"/>
              </a:solidFill>
            </a:endParaRPr>
          </a:p>
          <a:p>
            <a:pPr marL="342900" indent="-342900">
              <a:buFont typeface="Arial"/>
              <a:buChar char="•"/>
            </a:pPr>
            <a:r>
              <a:rPr lang="en-US" dirty="0">
                <a:solidFill>
                  <a:srgbClr val="000000"/>
                </a:solidFill>
              </a:rPr>
              <a:t>Flexibility in the issues quantity, </a:t>
            </a:r>
            <a:r>
              <a:rPr lang="en-US" dirty="0" err="1">
                <a:solidFill>
                  <a:srgbClr val="000000"/>
                </a:solidFill>
              </a:rPr>
              <a:t>time,are</a:t>
            </a:r>
            <a:r>
              <a:rPr lang="en-US" dirty="0">
                <a:solidFill>
                  <a:srgbClr val="000000"/>
                </a:solidFill>
              </a:rPr>
              <a:t> and content</a:t>
            </a:r>
            <a:endParaRPr lang="en-IN" dirty="0">
              <a:solidFill>
                <a:srgbClr val="000000"/>
              </a:solidFill>
            </a:endParaRPr>
          </a:p>
          <a:p>
            <a:pPr marL="342900" indent="-342900">
              <a:buFont typeface="Arial"/>
              <a:buChar char="•"/>
            </a:pPr>
            <a:r>
              <a:rPr lang="en-US" dirty="0">
                <a:solidFill>
                  <a:srgbClr val="000000"/>
                </a:solidFill>
              </a:rPr>
              <a:t>Unlimited mails in a single clock</a:t>
            </a:r>
            <a:endParaRPr lang="en-IN" dirty="0">
              <a:solidFill>
                <a:srgbClr val="000000"/>
              </a:solidFill>
            </a:endParaRPr>
          </a:p>
          <a:p>
            <a:pPr marL="342900" indent="-342900">
              <a:buFont typeface="Arial"/>
              <a:buChar char="•"/>
            </a:pPr>
            <a:r>
              <a:rPr lang="en-US" dirty="0">
                <a:solidFill>
                  <a:srgbClr val="000000"/>
                </a:solidFill>
              </a:rPr>
              <a:t>More safe and secured</a:t>
            </a:r>
            <a:endParaRPr lang="en-IN" dirty="0">
              <a:solidFill>
                <a:srgbClr val="000000"/>
              </a:solidFill>
            </a:endParaRPr>
          </a:p>
          <a:p>
            <a:pPr marL="342900" indent="-342900">
              <a:buFont typeface="Arial"/>
              <a:buChar char="•"/>
            </a:pPr>
            <a:r>
              <a:rPr lang="en-US" dirty="0">
                <a:solidFill>
                  <a:srgbClr val="000000"/>
                </a:solidFill>
              </a:rPr>
              <a:t>Short code services</a:t>
            </a:r>
            <a:endParaRPr lang="en-IN" dirty="0">
              <a:solidFill>
                <a:srgbClr val="000000"/>
              </a:solidFill>
            </a:endParaRPr>
          </a:p>
          <a:p>
            <a:pPr marL="342900" indent="-342900">
              <a:buFont typeface="Arial"/>
              <a:buChar char="•"/>
            </a:pPr>
            <a:endParaRPr lang="en-IN" dirty="0">
              <a:solidFill>
                <a:srgbClr val="000000"/>
              </a:solidFill>
            </a:endParaRPr>
          </a:p>
        </p:txBody>
      </p:sp>
      <p:sp>
        <p:nvSpPr>
          <p:cNvPr id="5" name="TextBox 4">
            <a:extLst>
              <a:ext uri="{FF2B5EF4-FFF2-40B4-BE49-F238E27FC236}">
                <a16:creationId xmlns:a16="http://schemas.microsoft.com/office/drawing/2014/main" id="{ED9C9402-317B-F642-5F05-42E8C6EAE0B2}"/>
              </a:ext>
            </a:extLst>
          </p:cNvPr>
          <p:cNvSpPr txBox="1"/>
          <p:nvPr/>
        </p:nvSpPr>
        <p:spPr>
          <a:xfrm>
            <a:off x="1437262" y="1024818"/>
            <a:ext cx="6104106" cy="707886"/>
          </a:xfrm>
          <a:prstGeom prst="rect">
            <a:avLst/>
          </a:prstGeom>
          <a:noFill/>
        </p:spPr>
        <p:txBody>
          <a:bodyPr wrap="square">
            <a:spAutoFit/>
          </a:bodyPr>
          <a:lstStyle/>
          <a:p>
            <a:r>
              <a:rPr lang="en-US" sz="4000" dirty="0">
                <a:solidFill>
                  <a:srgbClr val="202C8F"/>
                </a:solidFill>
              </a:rPr>
              <a:t>ADVANTAGES</a:t>
            </a:r>
            <a:endParaRPr lang="en-IN" sz="4000" dirty="0">
              <a:solidFill>
                <a:srgbClr val="202C8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Slide Number Placeholder 4"/>
          <p:cNvSpPr>
            <a:spLocks noGrp="1"/>
          </p:cNvSpPr>
          <p:nvPr>
            <p:ph type="sldNum" sz="quarter" idx="12"/>
          </p:nvPr>
        </p:nvSpPr>
        <p:spPr/>
        <p:txBody>
          <a:bodyPr/>
          <a:lstStyle/>
          <a:p>
            <a:fld id="{48F63A3B-78C7-47BE-AE5E-E10140E04643}" type="slidenum">
              <a:rPr lang="en-US" smtClean="0"/>
              <a:t>13</a:t>
            </a:fld>
            <a:endParaRPr lang="en-US" dirty="0"/>
          </a:p>
        </p:txBody>
      </p:sp>
      <p:sp>
        <p:nvSpPr>
          <p:cNvPr id="1048671" name="Content Placeholder 2"/>
          <p:cNvSpPr>
            <a:spLocks noGrp="1"/>
          </p:cNvSpPr>
          <p:nvPr>
            <p:ph idx="1"/>
          </p:nvPr>
        </p:nvSpPr>
        <p:spPr>
          <a:xfrm>
            <a:off x="706452" y="1770169"/>
            <a:ext cx="5879592" cy="2700528"/>
          </a:xfrm>
        </p:spPr>
        <p:txBody>
          <a:bodyPr vert="horz" lIns="91440" tIns="45720" rIns="91440" bIns="45720" rtlCol="0" anchor="t">
            <a:noAutofit/>
          </a:bodyPr>
          <a:lstStyle/>
          <a:p>
            <a:r>
              <a:rPr lang="en-US" sz="2400" dirty="0">
                <a:solidFill>
                  <a:schemeClr val="tx1"/>
                </a:solidFill>
                <a:cs typeface="Sabon Next LT"/>
              </a:rPr>
              <a:t>At last we want to say that using this website will help us get notified faster and easier and all will get notifications of every important alerts without missing any single mail.</a:t>
            </a:r>
          </a:p>
          <a:p>
            <a:endParaRPr lang="en-US" sz="2400" dirty="0">
              <a:solidFill>
                <a:schemeClr val="tx1"/>
              </a:solidFill>
              <a:cs typeface="Sabon Next LT"/>
            </a:endParaRPr>
          </a:p>
          <a:p>
            <a:r>
              <a:rPr lang="en-US" sz="2400" dirty="0">
                <a:solidFill>
                  <a:schemeClr val="tx1"/>
                </a:solidFill>
                <a:cs typeface="Sabon Next LT"/>
              </a:rPr>
              <a:t>And we can send the information for a group of members at a time using this technique.</a:t>
            </a:r>
          </a:p>
          <a:p>
            <a:endParaRPr lang="en-US" dirty="0"/>
          </a:p>
          <a:p>
            <a:endParaRPr lang="en-US" dirty="0"/>
          </a:p>
        </p:txBody>
      </p:sp>
      <p:sp>
        <p:nvSpPr>
          <p:cNvPr id="5" name="TextBox 4">
            <a:extLst>
              <a:ext uri="{FF2B5EF4-FFF2-40B4-BE49-F238E27FC236}">
                <a16:creationId xmlns:a16="http://schemas.microsoft.com/office/drawing/2014/main" id="{F690319F-8863-898A-52E0-BA9809A282AD}"/>
              </a:ext>
            </a:extLst>
          </p:cNvPr>
          <p:cNvSpPr txBox="1"/>
          <p:nvPr/>
        </p:nvSpPr>
        <p:spPr>
          <a:xfrm>
            <a:off x="706452" y="457200"/>
            <a:ext cx="6104106" cy="707886"/>
          </a:xfrm>
          <a:prstGeom prst="rect">
            <a:avLst/>
          </a:prstGeom>
          <a:noFill/>
        </p:spPr>
        <p:txBody>
          <a:bodyPr wrap="square">
            <a:spAutoFit/>
          </a:bodyPr>
          <a:lstStyle/>
          <a:p>
            <a:r>
              <a:rPr lang="en-US" sz="4000" dirty="0">
                <a:solidFill>
                  <a:srgbClr val="202C8F"/>
                </a:solidFill>
              </a:rPr>
              <a:t>CONCLUSION</a:t>
            </a:r>
            <a:endParaRPr lang="en-IN" sz="4000" dirty="0">
              <a:solidFill>
                <a:srgbClr val="202C8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77" name="Slide Number Placeholder 1048676"/>
          <p:cNvSpPr>
            <a:spLocks noGrp="1"/>
          </p:cNvSpPr>
          <p:nvPr>
            <p:ph type="sldNum" sz="quarter" idx="12"/>
          </p:nvPr>
        </p:nvSpPr>
        <p:spPr/>
        <p:txBody>
          <a:bodyPr>
            <a:noAutofit/>
          </a:bodyPr>
          <a:lstStyle/>
          <a:p>
            <a:fld id="{48F63A3B-78C7-47BE-AE5E-E10140E04643}" type="slidenum">
              <a:rPr lang="en-US" dirty="0"/>
              <a:t>14</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3FDD-5EBC-85D0-9151-A24490C3FE46}"/>
              </a:ext>
            </a:extLst>
          </p:cNvPr>
          <p:cNvSpPr>
            <a:spLocks noGrp="1"/>
          </p:cNvSpPr>
          <p:nvPr>
            <p:ph type="title"/>
          </p:nvPr>
        </p:nvSpPr>
        <p:spPr>
          <a:xfrm>
            <a:off x="5293793" y="585605"/>
            <a:ext cx="7013448" cy="1627632"/>
          </a:xfrm>
        </p:spPr>
        <p:txBody>
          <a:bodyPr/>
          <a:lstStyle/>
          <a:p>
            <a:r>
              <a:rPr lang="en-US" dirty="0"/>
              <a:t>PROBLEM STATEMENT</a:t>
            </a:r>
            <a:endParaRPr lang="en-IN" dirty="0"/>
          </a:p>
        </p:txBody>
      </p:sp>
      <p:sp>
        <p:nvSpPr>
          <p:cNvPr id="4" name="Text Placeholder 3">
            <a:extLst>
              <a:ext uri="{FF2B5EF4-FFF2-40B4-BE49-F238E27FC236}">
                <a16:creationId xmlns:a16="http://schemas.microsoft.com/office/drawing/2014/main" id="{7B8F98A0-4705-A092-8231-038927414DDC}"/>
              </a:ext>
            </a:extLst>
          </p:cNvPr>
          <p:cNvSpPr>
            <a:spLocks noGrp="1"/>
          </p:cNvSpPr>
          <p:nvPr>
            <p:ph type="body" sz="quarter" idx="13"/>
          </p:nvPr>
        </p:nvSpPr>
        <p:spPr>
          <a:xfrm>
            <a:off x="5293793" y="1556426"/>
            <a:ext cx="6243212" cy="1429721"/>
          </a:xfrm>
        </p:spPr>
        <p:txBody>
          <a:bodyPr/>
          <a:lstStyle/>
          <a:p>
            <a:r>
              <a:rPr lang="en-IN" sz="2400" dirty="0">
                <a:solidFill>
                  <a:srgbClr val="000000"/>
                </a:solidFill>
              </a:rPr>
              <a:t>Information sharing is a major factor for development in the country. It is a time taking process to share information to all the citizens of the country through media and newspaper. In this modern generation almost everyone has a mobile phone in their hand. We can use this opportunity to share information directly to them through SMS or email. This will save time and money and information can be shared with a larger community within short time duration. Also such service can be used to repeatedly send SMS in case of emergency situations.</a:t>
            </a:r>
          </a:p>
          <a:p>
            <a:endParaRPr lang="en-IN" dirty="0"/>
          </a:p>
        </p:txBody>
      </p:sp>
      <p:sp>
        <p:nvSpPr>
          <p:cNvPr id="6" name="Slide Number Placeholder 5">
            <a:extLst>
              <a:ext uri="{FF2B5EF4-FFF2-40B4-BE49-F238E27FC236}">
                <a16:creationId xmlns:a16="http://schemas.microsoft.com/office/drawing/2014/main" id="{B9FD7C52-F0E2-EA9D-8D46-10A6B5C94CDE}"/>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6367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2C5B25-2E99-1080-31CB-128BD0A440BE}"/>
              </a:ext>
            </a:extLst>
          </p:cNvPr>
          <p:cNvPicPr>
            <a:picLocks/>
          </p:cNvPicPr>
          <p:nvPr/>
        </p:nvPicPr>
        <p:blipFill>
          <a:blip r:embed="rId2"/>
          <a:stretch>
            <a:fillRect/>
          </a:stretch>
        </p:blipFill>
        <p:spPr>
          <a:xfrm>
            <a:off x="7490240" y="2018159"/>
            <a:ext cx="4701760" cy="2876764"/>
          </a:xfrm>
          <a:prstGeom prst="rect">
            <a:avLst/>
          </a:prstGeom>
        </p:spPr>
      </p:pic>
      <p:sp>
        <p:nvSpPr>
          <p:cNvPr id="8" name="TextBox 7">
            <a:extLst>
              <a:ext uri="{FF2B5EF4-FFF2-40B4-BE49-F238E27FC236}">
                <a16:creationId xmlns:a16="http://schemas.microsoft.com/office/drawing/2014/main" id="{E1FD45D9-6E1C-521E-91A9-CA5EACE15099}"/>
              </a:ext>
            </a:extLst>
          </p:cNvPr>
          <p:cNvSpPr txBox="1"/>
          <p:nvPr/>
        </p:nvSpPr>
        <p:spPr>
          <a:xfrm>
            <a:off x="520182" y="2415083"/>
            <a:ext cx="6097554" cy="3539430"/>
          </a:xfrm>
          <a:prstGeom prst="rect">
            <a:avLst/>
          </a:prstGeom>
          <a:noFill/>
        </p:spPr>
        <p:txBody>
          <a:bodyPr wrap="square">
            <a:spAutoFit/>
          </a:bodyPr>
          <a:lstStyle/>
          <a:p>
            <a:r>
              <a:rPr lang="en-IN" sz="2800" dirty="0">
                <a:solidFill>
                  <a:srgbClr val="000000"/>
                </a:solidFill>
              </a:rPr>
              <a:t>A bulk SMS or email service which can convey information to larger audience in short interval of time is a requirement. It can include alerts, warnings and news that are of high importance cam needs to be delivered to all the citizens of the country in a single go.</a:t>
            </a:r>
          </a:p>
        </p:txBody>
      </p:sp>
      <p:sp>
        <p:nvSpPr>
          <p:cNvPr id="12" name="TextBox 11">
            <a:extLst>
              <a:ext uri="{FF2B5EF4-FFF2-40B4-BE49-F238E27FC236}">
                <a16:creationId xmlns:a16="http://schemas.microsoft.com/office/drawing/2014/main" id="{E21F3DFE-658D-80A6-4B95-CD9DE499D91D}"/>
              </a:ext>
            </a:extLst>
          </p:cNvPr>
          <p:cNvSpPr txBox="1"/>
          <p:nvPr/>
        </p:nvSpPr>
        <p:spPr>
          <a:xfrm>
            <a:off x="520182" y="540782"/>
            <a:ext cx="6094378" cy="707886"/>
          </a:xfrm>
          <a:prstGeom prst="rect">
            <a:avLst/>
          </a:prstGeom>
          <a:noFill/>
        </p:spPr>
        <p:txBody>
          <a:bodyPr wrap="square">
            <a:spAutoFit/>
          </a:bodyPr>
          <a:lstStyle/>
          <a:p>
            <a:r>
              <a:rPr lang="en-US" sz="4000" dirty="0">
                <a:solidFill>
                  <a:srgbClr val="202C8F"/>
                </a:solidFill>
              </a:rPr>
              <a:t>SUMMARY</a:t>
            </a:r>
            <a:endParaRPr lang="en-IN" sz="4000" dirty="0">
              <a:solidFill>
                <a:srgbClr val="202C8F"/>
              </a:solidFill>
            </a:endParaRPr>
          </a:p>
        </p:txBody>
      </p:sp>
    </p:spTree>
    <p:extLst>
      <p:ext uri="{BB962C8B-B14F-4D97-AF65-F5344CB8AC3E}">
        <p14:creationId xmlns:p14="http://schemas.microsoft.com/office/powerpoint/2010/main" val="209148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CC7E5-538E-FFC5-8A12-870942FBBE42}"/>
              </a:ext>
            </a:extLst>
          </p:cNvPr>
          <p:cNvPicPr>
            <a:picLocks/>
          </p:cNvPicPr>
          <p:nvPr/>
        </p:nvPicPr>
        <p:blipFill>
          <a:blip r:embed="rId2"/>
          <a:stretch>
            <a:fillRect/>
          </a:stretch>
        </p:blipFill>
        <p:spPr>
          <a:xfrm>
            <a:off x="8562770" y="1837586"/>
            <a:ext cx="3365993" cy="3012181"/>
          </a:xfrm>
          <a:prstGeom prst="rect">
            <a:avLst/>
          </a:prstGeom>
        </p:spPr>
      </p:pic>
      <p:sp>
        <p:nvSpPr>
          <p:cNvPr id="6" name="Subtitle 5">
            <a:extLst>
              <a:ext uri="{FF2B5EF4-FFF2-40B4-BE49-F238E27FC236}">
                <a16:creationId xmlns:a16="http://schemas.microsoft.com/office/drawing/2014/main" id="{534ABAA2-66DD-D17A-3C08-162A9A0747AB}"/>
              </a:ext>
            </a:extLst>
          </p:cNvPr>
          <p:cNvSpPr>
            <a:spLocks noGrp="1"/>
          </p:cNvSpPr>
          <p:nvPr>
            <p:ph type="subTitle" idx="1"/>
          </p:nvPr>
        </p:nvSpPr>
        <p:spPr>
          <a:xfrm>
            <a:off x="263237" y="1420238"/>
            <a:ext cx="6983869" cy="3602866"/>
          </a:xfrm>
        </p:spPr>
        <p:txBody>
          <a:bodyPr/>
          <a:lstStyle/>
          <a:p>
            <a:r>
              <a:rPr lang="en-IN" dirty="0">
                <a:solidFill>
                  <a:srgbClr val="000000"/>
                </a:solidFill>
              </a:rPr>
              <a:t>We need a web page that will allow sending Bulk email  user in one go through SMTP or other technology and it will be compatible for that all the users should get an notification also in their mobile through Artificial Intelligence. In addition features like log generation, notification of failure of SMS and/or email delivery, scheduling of SMS/emails, scheduler alert/notification system, users creation with different role and responsibilities, read &amp; unread status, provision of importing contact details from excel worksheets, customizing emails with name of the receiver etc. should be included</a:t>
            </a:r>
          </a:p>
        </p:txBody>
      </p:sp>
      <p:sp>
        <p:nvSpPr>
          <p:cNvPr id="8" name="TextBox 7">
            <a:extLst>
              <a:ext uri="{FF2B5EF4-FFF2-40B4-BE49-F238E27FC236}">
                <a16:creationId xmlns:a16="http://schemas.microsoft.com/office/drawing/2014/main" id="{A5DC48CB-5612-4C90-BAA3-543339083EA6}"/>
              </a:ext>
            </a:extLst>
          </p:cNvPr>
          <p:cNvSpPr txBox="1"/>
          <p:nvPr/>
        </p:nvSpPr>
        <p:spPr>
          <a:xfrm>
            <a:off x="339788" y="505997"/>
            <a:ext cx="6094378" cy="707886"/>
          </a:xfrm>
          <a:prstGeom prst="rect">
            <a:avLst/>
          </a:prstGeom>
          <a:noFill/>
        </p:spPr>
        <p:txBody>
          <a:bodyPr wrap="square">
            <a:spAutoFit/>
          </a:bodyPr>
          <a:lstStyle/>
          <a:p>
            <a:r>
              <a:rPr lang="en-US" sz="4000" dirty="0">
                <a:solidFill>
                  <a:srgbClr val="202C8F"/>
                </a:solidFill>
              </a:rPr>
              <a:t>Objective</a:t>
            </a:r>
            <a:endParaRPr lang="en-IN" sz="4000" dirty="0">
              <a:solidFill>
                <a:srgbClr val="202C8F"/>
              </a:solidFill>
            </a:endParaRPr>
          </a:p>
        </p:txBody>
      </p:sp>
    </p:spTree>
    <p:extLst>
      <p:ext uri="{BB962C8B-B14F-4D97-AF65-F5344CB8AC3E}">
        <p14:creationId xmlns:p14="http://schemas.microsoft.com/office/powerpoint/2010/main" val="46880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idx="1"/>
          </p:nvPr>
        </p:nvSpPr>
        <p:spPr>
          <a:xfrm>
            <a:off x="3512963" y="1362801"/>
            <a:ext cx="8419956" cy="1919139"/>
          </a:xfrm>
        </p:spPr>
        <p:txBody>
          <a:bodyPr vert="horz" lIns="91440" tIns="45720" rIns="91440" bIns="45720" rtlCol="0" anchor="t">
            <a:noAutofit/>
          </a:bodyPr>
          <a:lstStyle/>
          <a:p>
            <a:r>
              <a:rPr lang="en-US" sz="2400" dirty="0">
                <a:solidFill>
                  <a:srgbClr val="000000"/>
                </a:solidFill>
                <a:cs typeface="Sabon Next LT"/>
              </a:rPr>
              <a:t>We are creating a web application that will send the emails in bulk at a time for the convenience of the students.</a:t>
            </a:r>
          </a:p>
          <a:p>
            <a:r>
              <a:rPr lang="en-US" sz="2400" dirty="0">
                <a:solidFill>
                  <a:srgbClr val="000000"/>
                </a:solidFill>
                <a:cs typeface="Sabon Next LT"/>
              </a:rPr>
              <a:t>Where the important updates and notifications are directly sent to the students through emails. So they don’t miss out on deadlines .</a:t>
            </a:r>
          </a:p>
        </p:txBody>
      </p:sp>
      <p:sp>
        <p:nvSpPr>
          <p:cNvPr id="1048611" name="Slide Number Placeholder 14"/>
          <p:cNvSpPr>
            <a:spLocks noGrp="1"/>
          </p:cNvSpPr>
          <p:nvPr>
            <p:ph type="sldNum" sz="quarter" idx="12"/>
          </p:nvPr>
        </p:nvSpPr>
        <p:spPr/>
        <p:txBody>
          <a:bodyPr/>
          <a:lstStyle/>
          <a:p>
            <a:fld id="{48F63A3B-78C7-47BE-AE5E-E10140E04643}" type="slidenum">
              <a:rPr lang="en-US" smtClean="0"/>
              <a:t>5</a:t>
            </a:fld>
            <a:endParaRPr lang="en-US" dirty="0"/>
          </a:p>
        </p:txBody>
      </p:sp>
      <p:pic>
        <p:nvPicPr>
          <p:cNvPr id="2097155" name="Picture 2097154"/>
          <p:cNvPicPr>
            <a:picLocks/>
          </p:cNvPicPr>
          <p:nvPr/>
        </p:nvPicPr>
        <p:blipFill>
          <a:blip r:embed="rId2"/>
          <a:stretch>
            <a:fillRect/>
          </a:stretch>
        </p:blipFill>
        <p:spPr>
          <a:xfrm>
            <a:off x="5784677" y="3109623"/>
            <a:ext cx="4905541" cy="3748377"/>
          </a:xfrm>
          <a:prstGeom prst="rect">
            <a:avLst/>
          </a:prstGeom>
        </p:spPr>
      </p:pic>
      <p:sp>
        <p:nvSpPr>
          <p:cNvPr id="5" name="TextBox 4">
            <a:extLst>
              <a:ext uri="{FF2B5EF4-FFF2-40B4-BE49-F238E27FC236}">
                <a16:creationId xmlns:a16="http://schemas.microsoft.com/office/drawing/2014/main" id="{A2133C21-19B1-7581-763A-944441D86A32}"/>
              </a:ext>
            </a:extLst>
          </p:cNvPr>
          <p:cNvSpPr txBox="1"/>
          <p:nvPr/>
        </p:nvSpPr>
        <p:spPr>
          <a:xfrm>
            <a:off x="3582209" y="240417"/>
            <a:ext cx="6094378" cy="707886"/>
          </a:xfrm>
          <a:prstGeom prst="rect">
            <a:avLst/>
          </a:prstGeom>
          <a:noFill/>
        </p:spPr>
        <p:txBody>
          <a:bodyPr wrap="square">
            <a:spAutoFit/>
          </a:bodyPr>
          <a:lstStyle/>
          <a:p>
            <a:r>
              <a:rPr lang="en-US" sz="4000" dirty="0">
                <a:solidFill>
                  <a:srgbClr val="202C8F"/>
                </a:solidFill>
              </a:rPr>
              <a:t>IDEA/SOLUTION</a:t>
            </a:r>
            <a:endParaRPr lang="en-IN" sz="4000" dirty="0">
              <a:solidFill>
                <a:srgbClr val="202C8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480204" y="311529"/>
            <a:ext cx="6400800" cy="768096"/>
          </a:xfrm>
        </p:spPr>
        <p:txBody>
          <a:bodyPr/>
          <a:lstStyle/>
          <a:p>
            <a:r>
              <a:rPr lang="en-US" dirty="0">
                <a:latin typeface="Arial Black"/>
                <a:cs typeface="Arial Black" panose="020B0604020202020204" pitchFamily="34" charset="0"/>
              </a:rPr>
              <a:t>Technology </a:t>
            </a:r>
            <a:endParaRPr lang="en-US" sz="4400" b="1" dirty="0">
              <a:latin typeface="Arial Black" panose="020B0604020202020204" pitchFamily="34" charset="0"/>
              <a:cs typeface="Arial Black" panose="020B0604020202020204" pitchFamily="34" charset="0"/>
            </a:endParaRPr>
          </a:p>
        </p:txBody>
      </p:sp>
      <p:sp>
        <p:nvSpPr>
          <p:cNvPr id="1048621" name="Text Placeholder 2"/>
          <p:cNvSpPr>
            <a:spLocks noGrp="1"/>
          </p:cNvSpPr>
          <p:nvPr>
            <p:ph type="body" idx="1"/>
          </p:nvPr>
        </p:nvSpPr>
        <p:spPr>
          <a:xfrm>
            <a:off x="609600" y="1497776"/>
            <a:ext cx="7062158" cy="1820403"/>
          </a:xfrm>
        </p:spPr>
        <p:txBody>
          <a:bodyPr vert="horz" lIns="0" tIns="0" rIns="0" bIns="0" rtlCol="0" anchor="t">
            <a:noAutofit/>
          </a:bodyPr>
          <a:lstStyle/>
          <a:p>
            <a:r>
              <a:rPr lang="en-US" dirty="0">
                <a:solidFill>
                  <a:schemeClr val="tx1"/>
                </a:solidFill>
                <a:latin typeface="Sabon Next LT"/>
                <a:cs typeface="Sabon Next LT"/>
              </a:rPr>
              <a:t>Java applet is used to create a webpage for sending bulk emails and messages </a:t>
            </a:r>
          </a:p>
          <a:p>
            <a:r>
              <a:rPr lang="en-US" dirty="0">
                <a:solidFill>
                  <a:schemeClr val="tx1"/>
                </a:solidFill>
                <a:latin typeface="Sabon Next LT"/>
                <a:cs typeface="Sabon Next LT"/>
              </a:rPr>
              <a:t>Eclipse environment is used here for page to page redirecting to connect to a server </a:t>
            </a:r>
            <a:endParaRPr lang="en-US" dirty="0">
              <a:solidFill>
                <a:schemeClr val="tx1"/>
              </a:solidFill>
              <a:latin typeface="Sabon Next LT" panose="02000500000000000000" pitchFamily="2" charset="0"/>
              <a:cs typeface="Sabon Next LT" panose="02000500000000000000" pitchFamily="2" charset="0"/>
            </a:endParaRPr>
          </a:p>
        </p:txBody>
      </p:sp>
      <p:pic>
        <p:nvPicPr>
          <p:cNvPr id="2097156" name="Picture 2097155"/>
          <p:cNvPicPr>
            <a:picLocks/>
          </p:cNvPicPr>
          <p:nvPr/>
        </p:nvPicPr>
        <p:blipFill>
          <a:blip r:embed="rId2"/>
          <a:stretch>
            <a:fillRect/>
          </a:stretch>
        </p:blipFill>
        <p:spPr>
          <a:xfrm>
            <a:off x="8172529" y="4086913"/>
            <a:ext cx="3505133" cy="2531436"/>
          </a:xfrm>
          <a:prstGeom prst="rect">
            <a:avLst/>
          </a:prstGeom>
        </p:spPr>
      </p:pic>
      <p:pic>
        <p:nvPicPr>
          <p:cNvPr id="2097157" name="Picture 2097156"/>
          <p:cNvPicPr>
            <a:picLocks/>
          </p:cNvPicPr>
          <p:nvPr/>
        </p:nvPicPr>
        <p:blipFill>
          <a:blip r:embed="rId3"/>
          <a:stretch>
            <a:fillRect/>
          </a:stretch>
        </p:blipFill>
        <p:spPr>
          <a:xfrm>
            <a:off x="5589478" y="4086913"/>
            <a:ext cx="2583051" cy="2569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048631"/>
          <p:cNvSpPr>
            <a:spLocks noGrp="1"/>
          </p:cNvSpPr>
          <p:nvPr>
            <p:ph type="title"/>
          </p:nvPr>
        </p:nvSpPr>
        <p:spPr>
          <a:xfrm>
            <a:off x="4425696" y="1628827"/>
            <a:ext cx="7013448" cy="876495"/>
          </a:xfrm>
        </p:spPr>
        <p:txBody>
          <a:bodyPr/>
          <a:lstStyle/>
          <a:p>
            <a:r>
              <a:rPr lang="en-US"/>
              <a:t>Bulk Emails</a:t>
            </a:r>
            <a:endParaRPr lang="en-IN"/>
          </a:p>
        </p:txBody>
      </p:sp>
      <p:sp>
        <p:nvSpPr>
          <p:cNvPr id="1048633" name="Text Placeholder 1048632"/>
          <p:cNvSpPr>
            <a:spLocks noGrp="1"/>
          </p:cNvSpPr>
          <p:nvPr>
            <p:ph type="body" sz="quarter" idx="13"/>
          </p:nvPr>
        </p:nvSpPr>
        <p:spPr>
          <a:xfrm>
            <a:off x="4425696" y="2364924"/>
            <a:ext cx="5211026" cy="2367797"/>
          </a:xfrm>
        </p:spPr>
        <p:txBody>
          <a:bodyPr/>
          <a:lstStyle/>
          <a:p>
            <a:r>
              <a:rPr lang="en-US" dirty="0">
                <a:solidFill>
                  <a:schemeClr val="tx1"/>
                </a:solidFill>
              </a:rPr>
              <a:t>Bulk Email is a simple and an instant messaging solution</a:t>
            </a:r>
            <a:endParaRPr lang="en-IN" dirty="0">
              <a:solidFill>
                <a:schemeClr val="tx1"/>
              </a:solidFill>
            </a:endParaRPr>
          </a:p>
          <a:p>
            <a:r>
              <a:rPr lang="en-US" dirty="0">
                <a:solidFill>
                  <a:schemeClr val="tx1"/>
                </a:solidFill>
              </a:rPr>
              <a:t>It allows a fast communication between individuals or groups</a:t>
            </a:r>
            <a:endParaRPr lang="en-IN" dirty="0">
              <a:solidFill>
                <a:schemeClr val="tx1"/>
              </a:solidFill>
            </a:endParaRPr>
          </a:p>
          <a:p>
            <a:r>
              <a:rPr lang="en-US" dirty="0">
                <a:solidFill>
                  <a:schemeClr val="tx1"/>
                </a:solidFill>
              </a:rPr>
              <a:t>Also provides solutions for sending and </a:t>
            </a:r>
            <a:r>
              <a:rPr lang="en-US" dirty="0" err="1">
                <a:solidFill>
                  <a:schemeClr val="tx1"/>
                </a:solidFill>
              </a:rPr>
              <a:t>receiveing</a:t>
            </a:r>
            <a:r>
              <a:rPr lang="en-US" dirty="0">
                <a:solidFill>
                  <a:schemeClr val="tx1"/>
                </a:solidFill>
              </a:rPr>
              <a:t> single and bulk mails.</a:t>
            </a:r>
            <a:endParaRPr lang="en-IN" dirty="0">
              <a:solidFill>
                <a:schemeClr val="tx1"/>
              </a:solidFill>
            </a:endParaRPr>
          </a:p>
          <a:p>
            <a:endParaRPr lang="en-IN" dirty="0"/>
          </a:p>
          <a:p>
            <a:endParaRPr lang="en-IN" dirty="0"/>
          </a:p>
        </p:txBody>
      </p:sp>
      <p:sp>
        <p:nvSpPr>
          <p:cNvPr id="1048634" name="Slide Number Placeholder 1048633"/>
          <p:cNvSpPr>
            <a:spLocks noGrp="1"/>
          </p:cNvSpPr>
          <p:nvPr>
            <p:ph type="sldNum" sz="quarter" idx="12"/>
          </p:nvPr>
        </p:nvSpPr>
        <p:spPr/>
        <p:txBody>
          <a:bodyPr>
            <a:noAutofit/>
          </a:bodyPr>
          <a:lstStyle/>
          <a:p>
            <a:fld id="{48F63A3B-78C7-47BE-AE5E-E10140E04643}" type="slidenum">
              <a:rPr lang="en-US" dirty="0"/>
              <a:t>7</a:t>
            </a:fld>
            <a:endParaRPr lang="en-US" dirty="0"/>
          </a:p>
        </p:txBody>
      </p:sp>
      <p:pic>
        <p:nvPicPr>
          <p:cNvPr id="2097158" name="Picture 2097157"/>
          <p:cNvPicPr>
            <a:picLocks/>
          </p:cNvPicPr>
          <p:nvPr/>
        </p:nvPicPr>
        <p:blipFill>
          <a:blip r:embed="rId2"/>
          <a:stretch>
            <a:fillRect/>
          </a:stretch>
        </p:blipFill>
        <p:spPr>
          <a:xfrm>
            <a:off x="5349511" y="4906681"/>
            <a:ext cx="5820320" cy="15755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2623016" y="211909"/>
            <a:ext cx="6481486" cy="664349"/>
          </a:xfrm>
        </p:spPr>
        <p:txBody>
          <a:bodyPr/>
          <a:lstStyle/>
          <a:p>
            <a:r>
              <a:rPr lang="en-US" dirty="0">
                <a:latin typeface="Arial"/>
                <a:cs typeface="Arial"/>
              </a:rPr>
              <a:t>  Use cases</a:t>
            </a:r>
            <a:endParaRPr lang="en-US" dirty="0"/>
          </a:p>
        </p:txBody>
      </p:sp>
      <p:sp>
        <p:nvSpPr>
          <p:cNvPr id="1048636" name="Text Placeholder 3"/>
          <p:cNvSpPr>
            <a:spLocks noGrp="1"/>
          </p:cNvSpPr>
          <p:nvPr>
            <p:ph type="body" sz="quarter" idx="13"/>
          </p:nvPr>
        </p:nvSpPr>
        <p:spPr>
          <a:xfrm>
            <a:off x="2805510" y="1121549"/>
            <a:ext cx="8633634" cy="3220019"/>
          </a:xfrm>
        </p:spPr>
        <p:txBody>
          <a:bodyPr vert="horz" lIns="0" tIns="0" rIns="0" bIns="0" rtlCol="0" anchor="t">
            <a:noAutofit/>
          </a:bodyPr>
          <a:lstStyle/>
          <a:p>
            <a:r>
              <a:rPr lang="en-US" dirty="0">
                <a:solidFill>
                  <a:schemeClr val="tx1"/>
                </a:solidFill>
                <a:cs typeface="Sabon Next LT"/>
              </a:rPr>
              <a:t>Let us take an example of our college bees Erp portal we have all our required information in it but in order to see or check our information we need to login into the website</a:t>
            </a:r>
          </a:p>
          <a:p>
            <a:endParaRPr lang="en-US" dirty="0">
              <a:solidFill>
                <a:schemeClr val="tx1"/>
              </a:solidFill>
              <a:cs typeface="Sabon Next LT"/>
            </a:endParaRPr>
          </a:p>
          <a:p>
            <a:r>
              <a:rPr lang="en-US" dirty="0">
                <a:solidFill>
                  <a:schemeClr val="tx1"/>
                </a:solidFill>
                <a:cs typeface="Sabon Next LT"/>
              </a:rPr>
              <a:t>Some students might forget to fill out feedback forms or the deadline to pay fees might have passed, so this becomes an issue for the students .That's when ARASP comes to the rescue by sending them important alerts and notifications to the students.</a:t>
            </a:r>
          </a:p>
          <a:p>
            <a:endParaRPr lang="en-US" dirty="0">
              <a:cs typeface="Sabon Next LT"/>
            </a:endParaRPr>
          </a:p>
        </p:txBody>
      </p:sp>
      <p:sp>
        <p:nvSpPr>
          <p:cNvPr id="1048637" name="Slide Number Placeholder 22"/>
          <p:cNvSpPr>
            <a:spLocks noGrp="1"/>
          </p:cNvSpPr>
          <p:nvPr>
            <p:ph type="sldNum" sz="quarter" idx="12"/>
          </p:nvPr>
        </p:nvSpPr>
        <p:spPr/>
        <p:txBody>
          <a:bodyPr/>
          <a:lstStyle/>
          <a:p>
            <a:fld id="{48F63A3B-78C7-47BE-AE5E-E10140E04643}" type="slidenum">
              <a:rPr lang="en-US" smtClean="0"/>
              <a:t>8</a:t>
            </a:fld>
            <a:endParaRPr lang="en-US" dirty="0"/>
          </a:p>
        </p:txBody>
      </p:sp>
      <p:pic>
        <p:nvPicPr>
          <p:cNvPr id="2097159" name="Picture 2097158"/>
          <p:cNvPicPr>
            <a:picLocks/>
          </p:cNvPicPr>
          <p:nvPr/>
        </p:nvPicPr>
        <p:blipFill>
          <a:blip r:embed="rId2"/>
          <a:stretch>
            <a:fillRect/>
          </a:stretch>
        </p:blipFill>
        <p:spPr>
          <a:xfrm>
            <a:off x="5113403" y="4996454"/>
            <a:ext cx="6819517" cy="1861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048637"/>
          <p:cNvSpPr>
            <a:spLocks noGrp="1"/>
          </p:cNvSpPr>
          <p:nvPr>
            <p:ph type="title"/>
          </p:nvPr>
        </p:nvSpPr>
        <p:spPr>
          <a:xfrm>
            <a:off x="3931919" y="956124"/>
            <a:ext cx="7013448" cy="1627632"/>
          </a:xfrm>
        </p:spPr>
        <p:txBody>
          <a:bodyPr/>
          <a:lstStyle/>
          <a:p>
            <a:r>
              <a:rPr lang="en-US" dirty="0"/>
              <a:t>Main features</a:t>
            </a:r>
            <a:endParaRPr lang="en-IN" dirty="0"/>
          </a:p>
        </p:txBody>
      </p:sp>
      <p:sp>
        <p:nvSpPr>
          <p:cNvPr id="1048639" name="Text Placeholder 1048638"/>
          <p:cNvSpPr>
            <a:spLocks noGrp="1"/>
          </p:cNvSpPr>
          <p:nvPr>
            <p:ph type="body" sz="quarter" idx="13"/>
          </p:nvPr>
        </p:nvSpPr>
        <p:spPr>
          <a:xfrm>
            <a:off x="3620005" y="2583757"/>
            <a:ext cx="3932238" cy="2290856"/>
          </a:xfrm>
        </p:spPr>
        <p:txBody>
          <a:bodyPr/>
          <a:lstStyle/>
          <a:p>
            <a:pPr marL="342900" indent="-342900">
              <a:buFont typeface="Arial"/>
              <a:buChar char="•"/>
            </a:pPr>
            <a:r>
              <a:rPr lang="en-US">
                <a:solidFill>
                  <a:srgbClr val="000000"/>
                </a:solidFill>
              </a:rPr>
              <a:t>Fast and effective method of communication whole around the world</a:t>
            </a:r>
            <a:endParaRPr lang="en-IN">
              <a:solidFill>
                <a:srgbClr val="000000"/>
              </a:solidFill>
            </a:endParaRPr>
          </a:p>
          <a:p>
            <a:pPr marL="342900" indent="-342900">
              <a:buFont typeface="Arial"/>
              <a:buChar char="•"/>
            </a:pPr>
            <a:r>
              <a:rPr lang="en-US">
                <a:solidFill>
                  <a:srgbClr val="000000"/>
                </a:solidFill>
              </a:rPr>
              <a:t>Single and bulk text messaging</a:t>
            </a:r>
            <a:endParaRPr lang="en-IN">
              <a:solidFill>
                <a:srgbClr val="000000"/>
              </a:solidFill>
            </a:endParaRPr>
          </a:p>
          <a:p>
            <a:pPr marL="342900" indent="-342900">
              <a:buFont typeface="Arial"/>
              <a:buChar char="•"/>
            </a:pPr>
            <a:r>
              <a:rPr lang="en-US">
                <a:solidFill>
                  <a:srgbClr val="000000"/>
                </a:solidFill>
              </a:rPr>
              <a:t>Sheduled mails</a:t>
            </a:r>
            <a:endParaRPr lang="en-IN">
              <a:solidFill>
                <a:srgbClr val="000000"/>
              </a:solidFill>
            </a:endParaRPr>
          </a:p>
          <a:p>
            <a:pPr marL="342900" indent="-342900">
              <a:buFont typeface="Arial"/>
              <a:buChar char="•"/>
            </a:pPr>
            <a:r>
              <a:rPr lang="en-US">
                <a:solidFill>
                  <a:srgbClr val="000000"/>
                </a:solidFill>
              </a:rPr>
              <a:t>Mail history with ful sent report</a:t>
            </a:r>
            <a:endParaRPr lang="en-IN">
              <a:solidFill>
                <a:srgbClr val="000000"/>
              </a:solidFill>
            </a:endParaRPr>
          </a:p>
          <a:p>
            <a:pPr marL="342900" indent="-342900">
              <a:buFont typeface="Arial"/>
              <a:buChar char="•"/>
            </a:pPr>
            <a:endParaRPr lang="en-IN">
              <a:solidFill>
                <a:srgbClr val="000000"/>
              </a:solidFill>
            </a:endParaRPr>
          </a:p>
        </p:txBody>
      </p:sp>
      <p:sp>
        <p:nvSpPr>
          <p:cNvPr id="1048640" name="Slide Number Placeholder 1048639"/>
          <p:cNvSpPr>
            <a:spLocks noGrp="1"/>
          </p:cNvSpPr>
          <p:nvPr>
            <p:ph type="sldNum" sz="quarter" idx="12"/>
          </p:nvPr>
        </p:nvSpPr>
        <p:spPr/>
        <p:txBody>
          <a:bodyPr>
            <a:noAutofit/>
          </a:bodyPr>
          <a:lstStyle/>
          <a:p>
            <a:fld id="{48F63A3B-78C7-47BE-AE5E-E10140E04643}" type="slidenum">
              <a:rPr lang="en-US" dirty="0"/>
              <a:t>9</a:t>
            </a:fld>
            <a:endParaRPr lang="en-US" dirty="0"/>
          </a:p>
        </p:txBody>
      </p:sp>
      <p:pic>
        <p:nvPicPr>
          <p:cNvPr id="2097160" name="Picture 2097159"/>
          <p:cNvPicPr>
            <a:picLocks/>
          </p:cNvPicPr>
          <p:nvPr/>
        </p:nvPicPr>
        <p:blipFill>
          <a:blip r:embed="rId2"/>
          <a:stretch>
            <a:fillRect/>
          </a:stretch>
        </p:blipFill>
        <p:spPr>
          <a:xfrm>
            <a:off x="7841673" y="3232200"/>
            <a:ext cx="4720635" cy="2935171"/>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629</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Sabon Next LT</vt:lpstr>
      <vt:lpstr>Office Theme</vt:lpstr>
      <vt:lpstr>PowerPoint Presentation</vt:lpstr>
      <vt:lpstr>PROBLEM STATEMENT</vt:lpstr>
      <vt:lpstr>PowerPoint Presentation</vt:lpstr>
      <vt:lpstr>PowerPoint Presentation</vt:lpstr>
      <vt:lpstr>PowerPoint Presentation</vt:lpstr>
      <vt:lpstr>Technology </vt:lpstr>
      <vt:lpstr>Bulk Emails</vt:lpstr>
      <vt:lpstr>  Use cases</vt:lpstr>
      <vt:lpstr>Main features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creator>Redmi Note 4</dc:creator>
  <cp:lastModifiedBy>KUMMARI SPANDANA</cp:lastModifiedBy>
  <cp:revision>7</cp:revision>
  <dcterms:created xsi:type="dcterms:W3CDTF">2022-10-20T04:41:01Z</dcterms:created>
  <dcterms:modified xsi:type="dcterms:W3CDTF">2022-12-08T04:17:21Z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9fd68c8eed014d349512241ccbfe20ce</vt:lpwstr>
  </property>
</Properties>
</file>