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8" r:id="rId3"/>
    <p:sldId id="266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5251B-7DAA-4568-AE56-8235D3299D3D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B42C312-849D-4F50-A06B-14C637DA5C54}">
      <dgm:prSet/>
      <dgm:spPr/>
      <dgm:t>
        <a:bodyPr/>
        <a:lstStyle/>
        <a:p>
          <a:r>
            <a:rPr lang="en-US"/>
            <a:t>User uploads documents → IngestionAgent extracts text</a:t>
          </a:r>
        </a:p>
      </dgm:t>
    </dgm:pt>
    <dgm:pt modelId="{B7292215-55FD-4412-AF4E-71C13E6C63E9}" type="parTrans" cxnId="{359904C6-7325-4DDA-A51C-F190BE72EE25}">
      <dgm:prSet/>
      <dgm:spPr/>
      <dgm:t>
        <a:bodyPr/>
        <a:lstStyle/>
        <a:p>
          <a:endParaRPr lang="en-US"/>
        </a:p>
      </dgm:t>
    </dgm:pt>
    <dgm:pt modelId="{03E4138A-EEB0-4E8E-B68B-7CC892C831C5}" type="sibTrans" cxnId="{359904C6-7325-4DDA-A51C-F190BE72EE25}">
      <dgm:prSet/>
      <dgm:spPr/>
      <dgm:t>
        <a:bodyPr/>
        <a:lstStyle/>
        <a:p>
          <a:endParaRPr lang="en-US"/>
        </a:p>
      </dgm:t>
    </dgm:pt>
    <dgm:pt modelId="{77C6915D-9BC1-45A4-A2B5-FBA613CE47FF}">
      <dgm:prSet/>
      <dgm:spPr/>
      <dgm:t>
        <a:bodyPr/>
        <a:lstStyle/>
        <a:p>
          <a:r>
            <a:rPr lang="en-US"/>
            <a:t>Text chunks → RetrievalAgent builds FAISS vector store</a:t>
          </a:r>
        </a:p>
      </dgm:t>
    </dgm:pt>
    <dgm:pt modelId="{DF4A40A6-2658-43CA-B576-323C83D51D3D}" type="parTrans" cxnId="{E025DC6F-C264-45CD-A303-7F63E0219629}">
      <dgm:prSet/>
      <dgm:spPr/>
      <dgm:t>
        <a:bodyPr/>
        <a:lstStyle/>
        <a:p>
          <a:endParaRPr lang="en-US"/>
        </a:p>
      </dgm:t>
    </dgm:pt>
    <dgm:pt modelId="{094721F3-CC29-46D9-80D5-9D1556FF7B1C}" type="sibTrans" cxnId="{E025DC6F-C264-45CD-A303-7F63E0219629}">
      <dgm:prSet/>
      <dgm:spPr/>
      <dgm:t>
        <a:bodyPr/>
        <a:lstStyle/>
        <a:p>
          <a:endParaRPr lang="en-US"/>
        </a:p>
      </dgm:t>
    </dgm:pt>
    <dgm:pt modelId="{189FC9E9-E606-41C7-9352-B12349620958}">
      <dgm:prSet/>
      <dgm:spPr/>
      <dgm:t>
        <a:bodyPr/>
        <a:lstStyle/>
        <a:p>
          <a:r>
            <a:rPr lang="en-US"/>
            <a:t>User query → RetrievalAgent retrieves relevant chunks</a:t>
          </a:r>
        </a:p>
      </dgm:t>
    </dgm:pt>
    <dgm:pt modelId="{4EC0521F-1C05-46FC-AB3A-5209A539924A}" type="parTrans" cxnId="{C41EC4F8-8D37-4557-ACB6-F72748B3A65F}">
      <dgm:prSet/>
      <dgm:spPr/>
      <dgm:t>
        <a:bodyPr/>
        <a:lstStyle/>
        <a:p>
          <a:endParaRPr lang="en-US"/>
        </a:p>
      </dgm:t>
    </dgm:pt>
    <dgm:pt modelId="{21C59474-8257-41D5-B94F-39EDCA678368}" type="sibTrans" cxnId="{C41EC4F8-8D37-4557-ACB6-F72748B3A65F}">
      <dgm:prSet/>
      <dgm:spPr/>
      <dgm:t>
        <a:bodyPr/>
        <a:lstStyle/>
        <a:p>
          <a:endParaRPr lang="en-US"/>
        </a:p>
      </dgm:t>
    </dgm:pt>
    <dgm:pt modelId="{F05BD557-9ECD-4AF0-B81A-3C2E132D5D56}">
      <dgm:prSet/>
      <dgm:spPr/>
      <dgm:t>
        <a:bodyPr/>
        <a:lstStyle/>
        <a:p>
          <a:r>
            <a:rPr lang="en-US"/>
            <a:t>LLMResponseAgent builds prompt &amp; queries LLM</a:t>
          </a:r>
        </a:p>
      </dgm:t>
    </dgm:pt>
    <dgm:pt modelId="{FB45997C-E779-49B0-99D6-6182FE72AA56}" type="parTrans" cxnId="{77AE30F0-E8BD-4D01-B172-5A9F944824D8}">
      <dgm:prSet/>
      <dgm:spPr/>
      <dgm:t>
        <a:bodyPr/>
        <a:lstStyle/>
        <a:p>
          <a:endParaRPr lang="en-US"/>
        </a:p>
      </dgm:t>
    </dgm:pt>
    <dgm:pt modelId="{1F6513EA-3E05-4476-B4D2-E344FAD22522}" type="sibTrans" cxnId="{77AE30F0-E8BD-4D01-B172-5A9F944824D8}">
      <dgm:prSet/>
      <dgm:spPr/>
      <dgm:t>
        <a:bodyPr/>
        <a:lstStyle/>
        <a:p>
          <a:endParaRPr lang="en-US"/>
        </a:p>
      </dgm:t>
    </dgm:pt>
    <dgm:pt modelId="{67400B1A-E8EA-468B-B635-7489C26AE7B6}">
      <dgm:prSet/>
      <dgm:spPr/>
      <dgm:t>
        <a:bodyPr/>
        <a:lstStyle/>
        <a:p>
          <a:r>
            <a:rPr lang="en-US"/>
            <a:t>Answer displayed in user interface</a:t>
          </a:r>
        </a:p>
      </dgm:t>
    </dgm:pt>
    <dgm:pt modelId="{A14E1F6F-81AD-4FDE-A17F-43433567793D}" type="parTrans" cxnId="{E828E2BB-11C4-4562-A065-B6C6D4005E46}">
      <dgm:prSet/>
      <dgm:spPr/>
      <dgm:t>
        <a:bodyPr/>
        <a:lstStyle/>
        <a:p>
          <a:endParaRPr lang="en-US"/>
        </a:p>
      </dgm:t>
    </dgm:pt>
    <dgm:pt modelId="{2F19FB36-3134-4B43-BACD-4358000EBE5B}" type="sibTrans" cxnId="{E828E2BB-11C4-4562-A065-B6C6D4005E46}">
      <dgm:prSet/>
      <dgm:spPr/>
      <dgm:t>
        <a:bodyPr/>
        <a:lstStyle/>
        <a:p>
          <a:endParaRPr lang="en-US"/>
        </a:p>
      </dgm:t>
    </dgm:pt>
    <dgm:pt modelId="{E6C3BB0F-4ACC-49CF-9347-9C0C50E628F1}" type="pres">
      <dgm:prSet presAssocID="{83A5251B-7DAA-4568-AE56-8235D3299D3D}" presName="diagram" presStyleCnt="0">
        <dgm:presLayoutVars>
          <dgm:dir/>
          <dgm:resizeHandles val="exact"/>
        </dgm:presLayoutVars>
      </dgm:prSet>
      <dgm:spPr/>
    </dgm:pt>
    <dgm:pt modelId="{2180A59D-E68D-4FDF-819E-B0951EEC9439}" type="pres">
      <dgm:prSet presAssocID="{EB42C312-849D-4F50-A06B-14C637DA5C54}" presName="node" presStyleLbl="node1" presStyleIdx="0" presStyleCnt="5">
        <dgm:presLayoutVars>
          <dgm:bulletEnabled val="1"/>
        </dgm:presLayoutVars>
      </dgm:prSet>
      <dgm:spPr/>
    </dgm:pt>
    <dgm:pt modelId="{F750B618-CFD5-40F0-8908-F3164348C979}" type="pres">
      <dgm:prSet presAssocID="{03E4138A-EEB0-4E8E-B68B-7CC892C831C5}" presName="sibTrans" presStyleLbl="sibTrans2D1" presStyleIdx="0" presStyleCnt="4"/>
      <dgm:spPr/>
    </dgm:pt>
    <dgm:pt modelId="{4F3C9920-9E25-47CE-97D8-8B25CCFB4F37}" type="pres">
      <dgm:prSet presAssocID="{03E4138A-EEB0-4E8E-B68B-7CC892C831C5}" presName="connectorText" presStyleLbl="sibTrans2D1" presStyleIdx="0" presStyleCnt="4"/>
      <dgm:spPr/>
    </dgm:pt>
    <dgm:pt modelId="{78941EA7-5177-455A-B936-47004EE13CEA}" type="pres">
      <dgm:prSet presAssocID="{77C6915D-9BC1-45A4-A2B5-FBA613CE47FF}" presName="node" presStyleLbl="node1" presStyleIdx="1" presStyleCnt="5">
        <dgm:presLayoutVars>
          <dgm:bulletEnabled val="1"/>
        </dgm:presLayoutVars>
      </dgm:prSet>
      <dgm:spPr/>
    </dgm:pt>
    <dgm:pt modelId="{FC38DD54-2192-4B77-8D8A-B9357D45399A}" type="pres">
      <dgm:prSet presAssocID="{094721F3-CC29-46D9-80D5-9D1556FF7B1C}" presName="sibTrans" presStyleLbl="sibTrans2D1" presStyleIdx="1" presStyleCnt="4"/>
      <dgm:spPr/>
    </dgm:pt>
    <dgm:pt modelId="{74D77BDA-DAC2-487B-886F-B4BEA010013B}" type="pres">
      <dgm:prSet presAssocID="{094721F3-CC29-46D9-80D5-9D1556FF7B1C}" presName="connectorText" presStyleLbl="sibTrans2D1" presStyleIdx="1" presStyleCnt="4"/>
      <dgm:spPr/>
    </dgm:pt>
    <dgm:pt modelId="{71243941-948B-4137-B02A-ACA309713F52}" type="pres">
      <dgm:prSet presAssocID="{189FC9E9-E606-41C7-9352-B12349620958}" presName="node" presStyleLbl="node1" presStyleIdx="2" presStyleCnt="5">
        <dgm:presLayoutVars>
          <dgm:bulletEnabled val="1"/>
        </dgm:presLayoutVars>
      </dgm:prSet>
      <dgm:spPr/>
    </dgm:pt>
    <dgm:pt modelId="{470EDD34-A495-4E2F-9D21-D7438D7F942F}" type="pres">
      <dgm:prSet presAssocID="{21C59474-8257-41D5-B94F-39EDCA678368}" presName="sibTrans" presStyleLbl="sibTrans2D1" presStyleIdx="2" presStyleCnt="4"/>
      <dgm:spPr/>
    </dgm:pt>
    <dgm:pt modelId="{C4A86A64-9761-4118-B612-2F1378166517}" type="pres">
      <dgm:prSet presAssocID="{21C59474-8257-41D5-B94F-39EDCA678368}" presName="connectorText" presStyleLbl="sibTrans2D1" presStyleIdx="2" presStyleCnt="4"/>
      <dgm:spPr/>
    </dgm:pt>
    <dgm:pt modelId="{F1903236-966C-445A-B143-E6A0D4EC3633}" type="pres">
      <dgm:prSet presAssocID="{F05BD557-9ECD-4AF0-B81A-3C2E132D5D56}" presName="node" presStyleLbl="node1" presStyleIdx="3" presStyleCnt="5">
        <dgm:presLayoutVars>
          <dgm:bulletEnabled val="1"/>
        </dgm:presLayoutVars>
      </dgm:prSet>
      <dgm:spPr/>
    </dgm:pt>
    <dgm:pt modelId="{23373E21-0AC9-434E-8D07-0C0F99CF91A1}" type="pres">
      <dgm:prSet presAssocID="{1F6513EA-3E05-4476-B4D2-E344FAD22522}" presName="sibTrans" presStyleLbl="sibTrans2D1" presStyleIdx="3" presStyleCnt="4"/>
      <dgm:spPr/>
    </dgm:pt>
    <dgm:pt modelId="{AEB6B7AA-F543-4AD3-AABB-136DE49A1C04}" type="pres">
      <dgm:prSet presAssocID="{1F6513EA-3E05-4476-B4D2-E344FAD22522}" presName="connectorText" presStyleLbl="sibTrans2D1" presStyleIdx="3" presStyleCnt="4"/>
      <dgm:spPr/>
    </dgm:pt>
    <dgm:pt modelId="{23923A90-951D-4DC0-9F55-C2E82B8C2A14}" type="pres">
      <dgm:prSet presAssocID="{67400B1A-E8EA-468B-B635-7489C26AE7B6}" presName="node" presStyleLbl="node1" presStyleIdx="4" presStyleCnt="5">
        <dgm:presLayoutVars>
          <dgm:bulletEnabled val="1"/>
        </dgm:presLayoutVars>
      </dgm:prSet>
      <dgm:spPr/>
    </dgm:pt>
  </dgm:ptLst>
  <dgm:cxnLst>
    <dgm:cxn modelId="{9BC11209-C191-4B5D-B0E4-62FF44ADA442}" type="presOf" srcId="{83A5251B-7DAA-4568-AE56-8235D3299D3D}" destId="{E6C3BB0F-4ACC-49CF-9347-9C0C50E628F1}" srcOrd="0" destOrd="0" presId="urn:microsoft.com/office/officeart/2005/8/layout/process5"/>
    <dgm:cxn modelId="{FA58FD16-CC41-4735-BB31-5734164D03CA}" type="presOf" srcId="{1F6513EA-3E05-4476-B4D2-E344FAD22522}" destId="{23373E21-0AC9-434E-8D07-0C0F99CF91A1}" srcOrd="0" destOrd="0" presId="urn:microsoft.com/office/officeart/2005/8/layout/process5"/>
    <dgm:cxn modelId="{15756B1B-0DE0-45EB-B6C5-6B32C2078E44}" type="presOf" srcId="{094721F3-CC29-46D9-80D5-9D1556FF7B1C}" destId="{74D77BDA-DAC2-487B-886F-B4BEA010013B}" srcOrd="1" destOrd="0" presId="urn:microsoft.com/office/officeart/2005/8/layout/process5"/>
    <dgm:cxn modelId="{BC67E02E-65C0-41D2-B50E-9A5326FCA506}" type="presOf" srcId="{21C59474-8257-41D5-B94F-39EDCA678368}" destId="{C4A86A64-9761-4118-B612-2F1378166517}" srcOrd="1" destOrd="0" presId="urn:microsoft.com/office/officeart/2005/8/layout/process5"/>
    <dgm:cxn modelId="{D7B9AD40-1A1F-411D-96CC-D66EE670AD64}" type="presOf" srcId="{094721F3-CC29-46D9-80D5-9D1556FF7B1C}" destId="{FC38DD54-2192-4B77-8D8A-B9357D45399A}" srcOrd="0" destOrd="0" presId="urn:microsoft.com/office/officeart/2005/8/layout/process5"/>
    <dgm:cxn modelId="{25539243-1ECB-4AD1-9382-747BD4905933}" type="presOf" srcId="{1F6513EA-3E05-4476-B4D2-E344FAD22522}" destId="{AEB6B7AA-F543-4AD3-AABB-136DE49A1C04}" srcOrd="1" destOrd="0" presId="urn:microsoft.com/office/officeart/2005/8/layout/process5"/>
    <dgm:cxn modelId="{E025DC6F-C264-45CD-A303-7F63E0219629}" srcId="{83A5251B-7DAA-4568-AE56-8235D3299D3D}" destId="{77C6915D-9BC1-45A4-A2B5-FBA613CE47FF}" srcOrd="1" destOrd="0" parTransId="{DF4A40A6-2658-43CA-B576-323C83D51D3D}" sibTransId="{094721F3-CC29-46D9-80D5-9D1556FF7B1C}"/>
    <dgm:cxn modelId="{EA295B92-9CAB-493C-BB46-D8F856D0C9CE}" type="presOf" srcId="{67400B1A-E8EA-468B-B635-7489C26AE7B6}" destId="{23923A90-951D-4DC0-9F55-C2E82B8C2A14}" srcOrd="0" destOrd="0" presId="urn:microsoft.com/office/officeart/2005/8/layout/process5"/>
    <dgm:cxn modelId="{1F5457A0-BB17-48F9-B5CF-D358846BCDD8}" type="presOf" srcId="{77C6915D-9BC1-45A4-A2B5-FBA613CE47FF}" destId="{78941EA7-5177-455A-B936-47004EE13CEA}" srcOrd="0" destOrd="0" presId="urn:microsoft.com/office/officeart/2005/8/layout/process5"/>
    <dgm:cxn modelId="{7D6995A2-186F-4F46-B23B-E1D2B190FD27}" type="presOf" srcId="{21C59474-8257-41D5-B94F-39EDCA678368}" destId="{470EDD34-A495-4E2F-9D21-D7438D7F942F}" srcOrd="0" destOrd="0" presId="urn:microsoft.com/office/officeart/2005/8/layout/process5"/>
    <dgm:cxn modelId="{BE3799AB-CDFA-422E-8B3C-DBDD257EA2CD}" type="presOf" srcId="{189FC9E9-E606-41C7-9352-B12349620958}" destId="{71243941-948B-4137-B02A-ACA309713F52}" srcOrd="0" destOrd="0" presId="urn:microsoft.com/office/officeart/2005/8/layout/process5"/>
    <dgm:cxn modelId="{E828E2BB-11C4-4562-A065-B6C6D4005E46}" srcId="{83A5251B-7DAA-4568-AE56-8235D3299D3D}" destId="{67400B1A-E8EA-468B-B635-7489C26AE7B6}" srcOrd="4" destOrd="0" parTransId="{A14E1F6F-81AD-4FDE-A17F-43433567793D}" sibTransId="{2F19FB36-3134-4B43-BACD-4358000EBE5B}"/>
    <dgm:cxn modelId="{359904C6-7325-4DDA-A51C-F190BE72EE25}" srcId="{83A5251B-7DAA-4568-AE56-8235D3299D3D}" destId="{EB42C312-849D-4F50-A06B-14C637DA5C54}" srcOrd="0" destOrd="0" parTransId="{B7292215-55FD-4412-AF4E-71C13E6C63E9}" sibTransId="{03E4138A-EEB0-4E8E-B68B-7CC892C831C5}"/>
    <dgm:cxn modelId="{09CF59D4-F2F4-4A27-82BC-9275AB16C478}" type="presOf" srcId="{03E4138A-EEB0-4E8E-B68B-7CC892C831C5}" destId="{4F3C9920-9E25-47CE-97D8-8B25CCFB4F37}" srcOrd="1" destOrd="0" presId="urn:microsoft.com/office/officeart/2005/8/layout/process5"/>
    <dgm:cxn modelId="{D0F73FDC-6E5E-4522-BF43-6F1ED6280C52}" type="presOf" srcId="{03E4138A-EEB0-4E8E-B68B-7CC892C831C5}" destId="{F750B618-CFD5-40F0-8908-F3164348C979}" srcOrd="0" destOrd="0" presId="urn:microsoft.com/office/officeart/2005/8/layout/process5"/>
    <dgm:cxn modelId="{CE9135E0-D16E-4826-B0BF-F01520FA9BB9}" type="presOf" srcId="{EB42C312-849D-4F50-A06B-14C637DA5C54}" destId="{2180A59D-E68D-4FDF-819E-B0951EEC9439}" srcOrd="0" destOrd="0" presId="urn:microsoft.com/office/officeart/2005/8/layout/process5"/>
    <dgm:cxn modelId="{77AE30F0-E8BD-4D01-B172-5A9F944824D8}" srcId="{83A5251B-7DAA-4568-AE56-8235D3299D3D}" destId="{F05BD557-9ECD-4AF0-B81A-3C2E132D5D56}" srcOrd="3" destOrd="0" parTransId="{FB45997C-E779-49B0-99D6-6182FE72AA56}" sibTransId="{1F6513EA-3E05-4476-B4D2-E344FAD22522}"/>
    <dgm:cxn modelId="{0323CCF0-505E-4DF9-B78F-39A03B1A7CD8}" type="presOf" srcId="{F05BD557-9ECD-4AF0-B81A-3C2E132D5D56}" destId="{F1903236-966C-445A-B143-E6A0D4EC3633}" srcOrd="0" destOrd="0" presId="urn:microsoft.com/office/officeart/2005/8/layout/process5"/>
    <dgm:cxn modelId="{C41EC4F8-8D37-4557-ACB6-F72748B3A65F}" srcId="{83A5251B-7DAA-4568-AE56-8235D3299D3D}" destId="{189FC9E9-E606-41C7-9352-B12349620958}" srcOrd="2" destOrd="0" parTransId="{4EC0521F-1C05-46FC-AB3A-5209A539924A}" sibTransId="{21C59474-8257-41D5-B94F-39EDCA678368}"/>
    <dgm:cxn modelId="{39CA3673-DA94-40C7-AE2D-644C1F488260}" type="presParOf" srcId="{E6C3BB0F-4ACC-49CF-9347-9C0C50E628F1}" destId="{2180A59D-E68D-4FDF-819E-B0951EEC9439}" srcOrd="0" destOrd="0" presId="urn:microsoft.com/office/officeart/2005/8/layout/process5"/>
    <dgm:cxn modelId="{6A45CF5D-FA0C-46BD-83B3-F2C994EEFD28}" type="presParOf" srcId="{E6C3BB0F-4ACC-49CF-9347-9C0C50E628F1}" destId="{F750B618-CFD5-40F0-8908-F3164348C979}" srcOrd="1" destOrd="0" presId="urn:microsoft.com/office/officeart/2005/8/layout/process5"/>
    <dgm:cxn modelId="{D89A544D-9DEF-4634-877E-954E88D5CCBB}" type="presParOf" srcId="{F750B618-CFD5-40F0-8908-F3164348C979}" destId="{4F3C9920-9E25-47CE-97D8-8B25CCFB4F37}" srcOrd="0" destOrd="0" presId="urn:microsoft.com/office/officeart/2005/8/layout/process5"/>
    <dgm:cxn modelId="{B3A46009-AF88-4D9B-B888-1F3DF4E10577}" type="presParOf" srcId="{E6C3BB0F-4ACC-49CF-9347-9C0C50E628F1}" destId="{78941EA7-5177-455A-B936-47004EE13CEA}" srcOrd="2" destOrd="0" presId="urn:microsoft.com/office/officeart/2005/8/layout/process5"/>
    <dgm:cxn modelId="{EB46AF95-EBDF-4AFA-8460-ACC6E3B00141}" type="presParOf" srcId="{E6C3BB0F-4ACC-49CF-9347-9C0C50E628F1}" destId="{FC38DD54-2192-4B77-8D8A-B9357D45399A}" srcOrd="3" destOrd="0" presId="urn:microsoft.com/office/officeart/2005/8/layout/process5"/>
    <dgm:cxn modelId="{F0E709B5-AAEA-4F3A-AE42-72757EDA3E6C}" type="presParOf" srcId="{FC38DD54-2192-4B77-8D8A-B9357D45399A}" destId="{74D77BDA-DAC2-487B-886F-B4BEA010013B}" srcOrd="0" destOrd="0" presId="urn:microsoft.com/office/officeart/2005/8/layout/process5"/>
    <dgm:cxn modelId="{06C8DA23-A34C-4957-B09D-E191D059EE45}" type="presParOf" srcId="{E6C3BB0F-4ACC-49CF-9347-9C0C50E628F1}" destId="{71243941-948B-4137-B02A-ACA309713F52}" srcOrd="4" destOrd="0" presId="urn:microsoft.com/office/officeart/2005/8/layout/process5"/>
    <dgm:cxn modelId="{C0AD5E13-ED19-4DC1-B822-02E3D6D9C9B4}" type="presParOf" srcId="{E6C3BB0F-4ACC-49CF-9347-9C0C50E628F1}" destId="{470EDD34-A495-4E2F-9D21-D7438D7F942F}" srcOrd="5" destOrd="0" presId="urn:microsoft.com/office/officeart/2005/8/layout/process5"/>
    <dgm:cxn modelId="{522911DA-5128-4528-99D3-1AE22A34ED54}" type="presParOf" srcId="{470EDD34-A495-4E2F-9D21-D7438D7F942F}" destId="{C4A86A64-9761-4118-B612-2F1378166517}" srcOrd="0" destOrd="0" presId="urn:microsoft.com/office/officeart/2005/8/layout/process5"/>
    <dgm:cxn modelId="{61E3F9BE-EBD7-4BAB-AED6-C0908B53F1AD}" type="presParOf" srcId="{E6C3BB0F-4ACC-49CF-9347-9C0C50E628F1}" destId="{F1903236-966C-445A-B143-E6A0D4EC3633}" srcOrd="6" destOrd="0" presId="urn:microsoft.com/office/officeart/2005/8/layout/process5"/>
    <dgm:cxn modelId="{2BAC9E20-B92A-429D-B40A-32A2EADDFEFA}" type="presParOf" srcId="{E6C3BB0F-4ACC-49CF-9347-9C0C50E628F1}" destId="{23373E21-0AC9-434E-8D07-0C0F99CF91A1}" srcOrd="7" destOrd="0" presId="urn:microsoft.com/office/officeart/2005/8/layout/process5"/>
    <dgm:cxn modelId="{8C90758A-66FA-4428-A1CC-10E820BE4374}" type="presParOf" srcId="{23373E21-0AC9-434E-8D07-0C0F99CF91A1}" destId="{AEB6B7AA-F543-4AD3-AABB-136DE49A1C04}" srcOrd="0" destOrd="0" presId="urn:microsoft.com/office/officeart/2005/8/layout/process5"/>
    <dgm:cxn modelId="{14ADD521-1745-4E2F-B473-AF285591EC3A}" type="presParOf" srcId="{E6C3BB0F-4ACC-49CF-9347-9C0C50E628F1}" destId="{23923A90-951D-4DC0-9F55-C2E82B8C2A1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0A59D-E68D-4FDF-819E-B0951EEC9439}">
      <dsp:nvSpPr>
        <dsp:cNvPr id="0" name=""/>
        <dsp:cNvSpPr/>
      </dsp:nvSpPr>
      <dsp:spPr>
        <a:xfrm>
          <a:off x="6824" y="20992"/>
          <a:ext cx="2039896" cy="12239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uploads documents → IngestionAgent extracts text</a:t>
          </a:r>
        </a:p>
      </dsp:txBody>
      <dsp:txXfrm>
        <a:off x="42672" y="56840"/>
        <a:ext cx="1968200" cy="1152241"/>
      </dsp:txXfrm>
    </dsp:sp>
    <dsp:sp modelId="{F750B618-CFD5-40F0-8908-F3164348C979}">
      <dsp:nvSpPr>
        <dsp:cNvPr id="0" name=""/>
        <dsp:cNvSpPr/>
      </dsp:nvSpPr>
      <dsp:spPr>
        <a:xfrm>
          <a:off x="2226232" y="380014"/>
          <a:ext cx="432458" cy="5058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226232" y="481193"/>
        <a:ext cx="302721" cy="303536"/>
      </dsp:txXfrm>
    </dsp:sp>
    <dsp:sp modelId="{78941EA7-5177-455A-B936-47004EE13CEA}">
      <dsp:nvSpPr>
        <dsp:cNvPr id="0" name=""/>
        <dsp:cNvSpPr/>
      </dsp:nvSpPr>
      <dsp:spPr>
        <a:xfrm>
          <a:off x="2862679" y="20992"/>
          <a:ext cx="2039896" cy="12239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Text chunks → RetrievalAgent builds FAISS vector store</a:t>
          </a:r>
        </a:p>
      </dsp:txBody>
      <dsp:txXfrm>
        <a:off x="2898527" y="56840"/>
        <a:ext cx="1968200" cy="1152241"/>
      </dsp:txXfrm>
    </dsp:sp>
    <dsp:sp modelId="{FC38DD54-2192-4B77-8D8A-B9357D45399A}">
      <dsp:nvSpPr>
        <dsp:cNvPr id="0" name=""/>
        <dsp:cNvSpPr/>
      </dsp:nvSpPr>
      <dsp:spPr>
        <a:xfrm>
          <a:off x="5082087" y="380014"/>
          <a:ext cx="432458" cy="5058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82087" y="481193"/>
        <a:ext cx="302721" cy="303536"/>
      </dsp:txXfrm>
    </dsp:sp>
    <dsp:sp modelId="{71243941-948B-4137-B02A-ACA309713F52}">
      <dsp:nvSpPr>
        <dsp:cNvPr id="0" name=""/>
        <dsp:cNvSpPr/>
      </dsp:nvSpPr>
      <dsp:spPr>
        <a:xfrm>
          <a:off x="5718534" y="20992"/>
          <a:ext cx="2039896" cy="12239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query → RetrievalAgent retrieves relevant chunks</a:t>
          </a:r>
        </a:p>
      </dsp:txBody>
      <dsp:txXfrm>
        <a:off x="5754382" y="56840"/>
        <a:ext cx="1968200" cy="1152241"/>
      </dsp:txXfrm>
    </dsp:sp>
    <dsp:sp modelId="{470EDD34-A495-4E2F-9D21-D7438D7F942F}">
      <dsp:nvSpPr>
        <dsp:cNvPr id="0" name=""/>
        <dsp:cNvSpPr/>
      </dsp:nvSpPr>
      <dsp:spPr>
        <a:xfrm rot="5400000">
          <a:off x="6522253" y="1387723"/>
          <a:ext cx="432458" cy="5058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586715" y="1424441"/>
        <a:ext cx="303536" cy="302721"/>
      </dsp:txXfrm>
    </dsp:sp>
    <dsp:sp modelId="{F1903236-966C-445A-B143-E6A0D4EC3633}">
      <dsp:nvSpPr>
        <dsp:cNvPr id="0" name=""/>
        <dsp:cNvSpPr/>
      </dsp:nvSpPr>
      <dsp:spPr>
        <a:xfrm>
          <a:off x="5718534" y="2060889"/>
          <a:ext cx="2039896" cy="12239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LLMResponseAgent builds prompt &amp; queries LLM</a:t>
          </a:r>
        </a:p>
      </dsp:txBody>
      <dsp:txXfrm>
        <a:off x="5754382" y="2096737"/>
        <a:ext cx="1968200" cy="1152241"/>
      </dsp:txXfrm>
    </dsp:sp>
    <dsp:sp modelId="{23373E21-0AC9-434E-8D07-0C0F99CF91A1}">
      <dsp:nvSpPr>
        <dsp:cNvPr id="0" name=""/>
        <dsp:cNvSpPr/>
      </dsp:nvSpPr>
      <dsp:spPr>
        <a:xfrm rot="10800000">
          <a:off x="5106565" y="2419911"/>
          <a:ext cx="432458" cy="50589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236302" y="2521090"/>
        <a:ext cx="302721" cy="303536"/>
      </dsp:txXfrm>
    </dsp:sp>
    <dsp:sp modelId="{23923A90-951D-4DC0-9F55-C2E82B8C2A14}">
      <dsp:nvSpPr>
        <dsp:cNvPr id="0" name=""/>
        <dsp:cNvSpPr/>
      </dsp:nvSpPr>
      <dsp:spPr>
        <a:xfrm>
          <a:off x="2862679" y="2060889"/>
          <a:ext cx="2039896" cy="12239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Answer displayed in user interface</a:t>
          </a:r>
        </a:p>
      </dsp:txBody>
      <dsp:txXfrm>
        <a:off x="2898527" y="2096737"/>
        <a:ext cx="1968200" cy="1152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9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7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64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6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11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06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2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77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AgenticRAG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Intelligent Document QA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4026716"/>
            <a:ext cx="7773308" cy="1231084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Lakshmi Spandana Sompalli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82F9-4A6D-5B8E-2668-C28E96FB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/ Improvements</a:t>
            </a:r>
            <a:br>
              <a:rPr lang="en-US" sz="3600" dirty="0">
                <a:solidFill>
                  <a:schemeClr val="tx1">
                    <a:lumMod val="9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E458-50CA-0A72-78A7-1C375E79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user roles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more formats including OCR for images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UI and conversation persistence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acceleration for embedding speedup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Multi-turn conversation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5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EAF9-6D14-048A-9CAF-E2B6F47B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644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A464-2DC6-C182-5852-C8448A72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A65AB-D02E-5830-E7A8-EDF4FB05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AgenticRAG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agent-based Retrieval-Augmented Generation (RAG) system designed for smart question-answering over diverse documents.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modular agents for ingestion, retrieval, and response, integrated via a Model Communication Protocol (MCP) and powered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Cohere's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LLM.</a:t>
            </a:r>
          </a:p>
        </p:txBody>
      </p:sp>
    </p:spTree>
    <p:extLst>
      <p:ext uri="{BB962C8B-B14F-4D97-AF65-F5344CB8AC3E}">
        <p14:creationId xmlns:p14="http://schemas.microsoft.com/office/powerpoint/2010/main" val="294479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DBA1-E513-8A60-F9A0-5D792DE1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31112"/>
            <a:ext cx="7765321" cy="1326321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Architecture with MCP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72ECEC90-0CC2-974E-7FBC-AAD51EE8C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347" y="3311554"/>
            <a:ext cx="914400" cy="9144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C499EA-9DD8-7442-90EF-9146995A5B01}"/>
              </a:ext>
            </a:extLst>
          </p:cNvPr>
          <p:cNvSpPr/>
          <p:nvPr/>
        </p:nvSpPr>
        <p:spPr>
          <a:xfrm>
            <a:off x="2474752" y="2147582"/>
            <a:ext cx="1451296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Ingestion agent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D390E-8A9C-B793-1460-4AB1C963E16F}"/>
              </a:ext>
            </a:extLst>
          </p:cNvPr>
          <p:cNvSpPr/>
          <p:nvPr/>
        </p:nvSpPr>
        <p:spPr>
          <a:xfrm>
            <a:off x="5064155" y="3642919"/>
            <a:ext cx="1451296" cy="6795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Retrievel</a:t>
            </a:r>
            <a:r>
              <a:rPr lang="en-US" dirty="0"/>
              <a:t>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30CCE-8255-7761-BD77-E59AD609AED5}"/>
              </a:ext>
            </a:extLst>
          </p:cNvPr>
          <p:cNvSpPr/>
          <p:nvPr/>
        </p:nvSpPr>
        <p:spPr>
          <a:xfrm>
            <a:off x="3116711" y="5213758"/>
            <a:ext cx="1451296" cy="775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response agent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C9E910-FAAB-5D19-FF99-91CFEF86F757}"/>
              </a:ext>
            </a:extLst>
          </p:cNvPr>
          <p:cNvSpPr/>
          <p:nvPr/>
        </p:nvSpPr>
        <p:spPr>
          <a:xfrm>
            <a:off x="2817304" y="3642919"/>
            <a:ext cx="1451296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passing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9643359-8FC8-340B-9884-A93E4EF9EF67}"/>
              </a:ext>
            </a:extLst>
          </p:cNvPr>
          <p:cNvCxnSpPr>
            <a:endCxn id="7" idx="1"/>
          </p:cNvCxnSpPr>
          <p:nvPr/>
        </p:nvCxnSpPr>
        <p:spPr>
          <a:xfrm flipV="1">
            <a:off x="1142547" y="2487336"/>
            <a:ext cx="1332205" cy="700481"/>
          </a:xfrm>
          <a:prstGeom prst="bentConnector3">
            <a:avLst>
              <a:gd name="adj1" fmla="val 2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F0C0C4-113A-65AB-6693-F7E4E1504B1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3926048" y="2487336"/>
            <a:ext cx="1863755" cy="11555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A7EE2D5-6362-A1B5-5824-F83C91896ED3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5400000">
            <a:off x="4539244" y="4351190"/>
            <a:ext cx="1279322" cy="1221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6F0A0D5-4612-4ECD-187B-FCE4F0E4F1DA}"/>
              </a:ext>
            </a:extLst>
          </p:cNvPr>
          <p:cNvCxnSpPr>
            <a:endCxn id="5" idx="2"/>
          </p:cNvCxnSpPr>
          <p:nvPr/>
        </p:nvCxnSpPr>
        <p:spPr>
          <a:xfrm rot="10800000">
            <a:off x="1142548" y="4225955"/>
            <a:ext cx="1801989" cy="1375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ED46EEE-B4A2-17E8-644E-18B57E3248A5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4268600" y="3982673"/>
            <a:ext cx="795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F2590BA-75E5-A862-9009-D84E19C44B77}"/>
              </a:ext>
            </a:extLst>
          </p:cNvPr>
          <p:cNvCxnSpPr/>
          <p:nvPr/>
        </p:nvCxnSpPr>
        <p:spPr>
          <a:xfrm>
            <a:off x="6316910" y="2650962"/>
            <a:ext cx="0" cy="93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8F7F90-7FD1-12AE-6EC7-F67D7E5D6BF5}"/>
              </a:ext>
            </a:extLst>
          </p:cNvPr>
          <p:cNvSpPr txBox="1"/>
          <p:nvPr/>
        </p:nvSpPr>
        <p:spPr>
          <a:xfrm>
            <a:off x="4051880" y="3246431"/>
            <a:ext cx="1451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Retrieved request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DE2D23-CF23-FF79-DA39-DA03EA9BAB6A}"/>
              </a:ext>
            </a:extLst>
          </p:cNvPr>
          <p:cNvSpPr txBox="1"/>
          <p:nvPr/>
        </p:nvSpPr>
        <p:spPr>
          <a:xfrm>
            <a:off x="456046" y="1883408"/>
            <a:ext cx="198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Documents  upload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19B21C-B820-F04E-8763-167ABD737003}"/>
              </a:ext>
            </a:extLst>
          </p:cNvPr>
          <p:cNvSpPr txBox="1"/>
          <p:nvPr/>
        </p:nvSpPr>
        <p:spPr>
          <a:xfrm>
            <a:off x="1142548" y="4940926"/>
            <a:ext cx="19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4F61F4-B1A0-B25D-844F-A444BB2E3DC7}"/>
              </a:ext>
            </a:extLst>
          </p:cNvPr>
          <p:cNvSpPr txBox="1"/>
          <p:nvPr/>
        </p:nvSpPr>
        <p:spPr>
          <a:xfrm>
            <a:off x="4320084" y="5565665"/>
            <a:ext cx="198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1A21DB-C930-C3E3-84FE-AEFDCEA1EEA4}"/>
              </a:ext>
            </a:extLst>
          </p:cNvPr>
          <p:cNvSpPr txBox="1"/>
          <p:nvPr/>
        </p:nvSpPr>
        <p:spPr>
          <a:xfrm>
            <a:off x="4630723" y="2147582"/>
            <a:ext cx="696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Ack</a:t>
            </a:r>
          </a:p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3C46AD-3EC6-C300-5069-F90F17D219EC}"/>
              </a:ext>
            </a:extLst>
          </p:cNvPr>
          <p:cNvSpPr/>
          <p:nvPr/>
        </p:nvSpPr>
        <p:spPr>
          <a:xfrm>
            <a:off x="5979708" y="1964443"/>
            <a:ext cx="1451296" cy="6795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Uploaded documents</a:t>
            </a:r>
          </a:p>
        </p:txBody>
      </p:sp>
    </p:spTree>
    <p:extLst>
      <p:ext uri="{BB962C8B-B14F-4D97-AF65-F5344CB8AC3E}">
        <p14:creationId xmlns:p14="http://schemas.microsoft.com/office/powerpoint/2010/main" val="331244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System Flow Diagram (Message Passing)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7299D1-D8C4-A710-3CFF-99CE39DD45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550775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parsing: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pdfplumber</a:t>
            </a:r>
            <a:r>
              <a:rPr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python-docx, python-pptx, pandas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Embeddings: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SentenceTransformers</a:t>
            </a:r>
            <a:endParaRPr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search: FAISS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 API: Cohere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Agent-based with MCP protocol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99" y="228537"/>
            <a:ext cx="2075777" cy="997640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UI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F9D45-61C0-0C44-550F-E28C5664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1233395"/>
            <a:ext cx="7219147" cy="45734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720BD0-3EE3-720A-4BA1-35615130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583BCA-236D-E5E1-0124-4795EB47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6" y="1061953"/>
            <a:ext cx="7904981" cy="47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7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3A65-B854-12B1-0139-27C627CA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A5872-5E07-9A61-D6C4-84AB8265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5E1CB-AADE-8520-E7AE-CF7156DC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46" y="609601"/>
            <a:ext cx="7765321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2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multiple document formats reliably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chunking and vector search performance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environment variables and API keys securely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endParaRPr sz="35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269</TotalTime>
  <Words>207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Damask</vt:lpstr>
      <vt:lpstr>AgenticRAG: Intelligent Document QA Assistant</vt:lpstr>
      <vt:lpstr>Introduction</vt:lpstr>
      <vt:lpstr>Agent-Based Architecture with MCP</vt:lpstr>
      <vt:lpstr>System Flow Diagram (Message Passing)</vt:lpstr>
      <vt:lpstr>Tech Stack Used</vt:lpstr>
      <vt:lpstr>UI Screenshots</vt:lpstr>
      <vt:lpstr>PowerPoint Presentation</vt:lpstr>
      <vt:lpstr>PowerPoint Presentation</vt:lpstr>
      <vt:lpstr>Challenges Faced</vt:lpstr>
      <vt:lpstr>Future Scope / Improvements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lakshmi spandana</cp:lastModifiedBy>
  <cp:revision>7</cp:revision>
  <dcterms:created xsi:type="dcterms:W3CDTF">2013-01-27T09:14:16Z</dcterms:created>
  <dcterms:modified xsi:type="dcterms:W3CDTF">2025-07-17T07:24:29Z</dcterms:modified>
  <cp:category/>
</cp:coreProperties>
</file>