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47ABA-4541-4771-B009-813573C64195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8361F28-22CD-47B0-9E2B-CDADF7A52A13}">
      <dgm:prSet/>
      <dgm:spPr/>
      <dgm:t>
        <a:bodyPr/>
        <a:lstStyle/>
        <a:p>
          <a:r>
            <a:rPr lang="en-US"/>
            <a:t>1.  Got dataset from </a:t>
          </a:r>
          <a:r>
            <a:rPr lang="en-US" b="1"/>
            <a:t>github.com/kimfetti/Videos</a:t>
          </a:r>
          <a:r>
            <a:rPr lang="en-US"/>
            <a:t>.</a:t>
          </a:r>
        </a:p>
      </dgm:t>
    </dgm:pt>
    <dgm:pt modelId="{2283D18E-7A14-4D86-81A6-897A2779FC65}" type="parTrans" cxnId="{DD231369-8C3C-4FD9-972B-C37FC9689E07}">
      <dgm:prSet/>
      <dgm:spPr/>
      <dgm:t>
        <a:bodyPr/>
        <a:lstStyle/>
        <a:p>
          <a:endParaRPr lang="en-US"/>
        </a:p>
      </dgm:t>
    </dgm:pt>
    <dgm:pt modelId="{E208E3FB-89EB-404A-8330-3A974FD35A8F}" type="sibTrans" cxnId="{DD231369-8C3C-4FD9-972B-C37FC9689E07}">
      <dgm:prSet/>
      <dgm:spPr/>
      <dgm:t>
        <a:bodyPr/>
        <a:lstStyle/>
        <a:p>
          <a:endParaRPr lang="en-US"/>
        </a:p>
      </dgm:t>
    </dgm:pt>
    <dgm:pt modelId="{561CE92E-AC19-4FE0-84C4-929839496E37}">
      <dgm:prSet/>
      <dgm:spPr/>
      <dgm:t>
        <a:bodyPr/>
        <a:lstStyle/>
        <a:p>
          <a:r>
            <a:rPr lang="en-US"/>
            <a:t>2.Import the seaborn library.</a:t>
          </a:r>
        </a:p>
      </dgm:t>
    </dgm:pt>
    <dgm:pt modelId="{8ADFDC73-B39B-4B8E-BC9B-6DB7A7CECAB8}" type="parTrans" cxnId="{CB6E0BD7-2858-44CB-B993-C3420BEF66E4}">
      <dgm:prSet/>
      <dgm:spPr/>
      <dgm:t>
        <a:bodyPr/>
        <a:lstStyle/>
        <a:p>
          <a:endParaRPr lang="en-US"/>
        </a:p>
      </dgm:t>
    </dgm:pt>
    <dgm:pt modelId="{B5093994-DC71-492F-9D49-1CB39C2AE037}" type="sibTrans" cxnId="{CB6E0BD7-2858-44CB-B993-C3420BEF66E4}">
      <dgm:prSet/>
      <dgm:spPr/>
      <dgm:t>
        <a:bodyPr/>
        <a:lstStyle/>
        <a:p>
          <a:endParaRPr lang="en-US"/>
        </a:p>
      </dgm:t>
    </dgm:pt>
    <dgm:pt modelId="{3A6FC6A8-A635-4255-A638-0FECE3CD93F6}">
      <dgm:prSet/>
      <dgm:spPr/>
      <dgm:t>
        <a:bodyPr/>
        <a:lstStyle/>
        <a:p>
          <a:r>
            <a:rPr lang="en-US"/>
            <a:t>3. Load the diamonds dataset from the seaborn library.</a:t>
          </a:r>
        </a:p>
      </dgm:t>
    </dgm:pt>
    <dgm:pt modelId="{532AC4F0-D598-4E00-8759-37B1F0AE93AD}" type="parTrans" cxnId="{81264921-10D8-47BE-A065-1429BF1BC7D8}">
      <dgm:prSet/>
      <dgm:spPr/>
      <dgm:t>
        <a:bodyPr/>
        <a:lstStyle/>
        <a:p>
          <a:endParaRPr lang="en-US"/>
        </a:p>
      </dgm:t>
    </dgm:pt>
    <dgm:pt modelId="{CDFD5992-ADE9-4FF0-8BB5-E7117B28B409}" type="sibTrans" cxnId="{81264921-10D8-47BE-A065-1429BF1BC7D8}">
      <dgm:prSet/>
      <dgm:spPr/>
      <dgm:t>
        <a:bodyPr/>
        <a:lstStyle/>
        <a:p>
          <a:endParaRPr lang="en-US"/>
        </a:p>
      </dgm:t>
    </dgm:pt>
    <dgm:pt modelId="{1459A73B-D4A4-4E38-9066-DA0130FA0B61}">
      <dgm:prSet/>
      <dgm:spPr/>
      <dgm:t>
        <a:bodyPr/>
        <a:lstStyle/>
        <a:p>
          <a:r>
            <a:rPr lang="en-US"/>
            <a:t>4. Each row of the dataset contains information about one particular diamond.</a:t>
          </a:r>
        </a:p>
      </dgm:t>
    </dgm:pt>
    <dgm:pt modelId="{9CC6E079-0792-4B19-AEFB-5D4DC8C2D799}" type="parTrans" cxnId="{325D12F0-788C-46C5-83CD-04A6D29453BE}">
      <dgm:prSet/>
      <dgm:spPr/>
      <dgm:t>
        <a:bodyPr/>
        <a:lstStyle/>
        <a:p>
          <a:endParaRPr lang="en-US"/>
        </a:p>
      </dgm:t>
    </dgm:pt>
    <dgm:pt modelId="{880585AA-2A94-4B45-927F-5D5B721ECE7D}" type="sibTrans" cxnId="{325D12F0-788C-46C5-83CD-04A6D29453BE}">
      <dgm:prSet/>
      <dgm:spPr/>
      <dgm:t>
        <a:bodyPr/>
        <a:lstStyle/>
        <a:p>
          <a:endParaRPr lang="en-US"/>
        </a:p>
      </dgm:t>
    </dgm:pt>
    <dgm:pt modelId="{99870074-D01D-4D12-AA1C-1A1ED6826EEC}" type="pres">
      <dgm:prSet presAssocID="{43C47ABA-4541-4771-B009-813573C64195}" presName="vert0" presStyleCnt="0">
        <dgm:presLayoutVars>
          <dgm:dir/>
          <dgm:animOne val="branch"/>
          <dgm:animLvl val="lvl"/>
        </dgm:presLayoutVars>
      </dgm:prSet>
      <dgm:spPr/>
    </dgm:pt>
    <dgm:pt modelId="{E808ABAC-4B0A-4671-9E05-FBA53D57F0E5}" type="pres">
      <dgm:prSet presAssocID="{68361F28-22CD-47B0-9E2B-CDADF7A52A13}" presName="thickLine" presStyleLbl="alignNode1" presStyleIdx="0" presStyleCnt="4"/>
      <dgm:spPr/>
    </dgm:pt>
    <dgm:pt modelId="{D4DA0D1E-F202-493D-9220-2C22C7B2E8CF}" type="pres">
      <dgm:prSet presAssocID="{68361F28-22CD-47B0-9E2B-CDADF7A52A13}" presName="horz1" presStyleCnt="0"/>
      <dgm:spPr/>
    </dgm:pt>
    <dgm:pt modelId="{180CA72E-81AA-41F1-B3A7-DEF5FC28A608}" type="pres">
      <dgm:prSet presAssocID="{68361F28-22CD-47B0-9E2B-CDADF7A52A13}" presName="tx1" presStyleLbl="revTx" presStyleIdx="0" presStyleCnt="4"/>
      <dgm:spPr/>
    </dgm:pt>
    <dgm:pt modelId="{33E2E622-665F-41DE-95FA-0D7DE8596C7C}" type="pres">
      <dgm:prSet presAssocID="{68361F28-22CD-47B0-9E2B-CDADF7A52A13}" presName="vert1" presStyleCnt="0"/>
      <dgm:spPr/>
    </dgm:pt>
    <dgm:pt modelId="{ED4ACB57-2259-45E7-9D02-9640F7EEB76D}" type="pres">
      <dgm:prSet presAssocID="{561CE92E-AC19-4FE0-84C4-929839496E37}" presName="thickLine" presStyleLbl="alignNode1" presStyleIdx="1" presStyleCnt="4"/>
      <dgm:spPr/>
    </dgm:pt>
    <dgm:pt modelId="{36E76692-AEF2-4723-A424-479193FDB0C9}" type="pres">
      <dgm:prSet presAssocID="{561CE92E-AC19-4FE0-84C4-929839496E37}" presName="horz1" presStyleCnt="0"/>
      <dgm:spPr/>
    </dgm:pt>
    <dgm:pt modelId="{84926A9B-569F-45F2-B493-96F744C516A5}" type="pres">
      <dgm:prSet presAssocID="{561CE92E-AC19-4FE0-84C4-929839496E37}" presName="tx1" presStyleLbl="revTx" presStyleIdx="1" presStyleCnt="4"/>
      <dgm:spPr/>
    </dgm:pt>
    <dgm:pt modelId="{B13678AA-150C-4EF4-BC8F-8A04EF95B1AB}" type="pres">
      <dgm:prSet presAssocID="{561CE92E-AC19-4FE0-84C4-929839496E37}" presName="vert1" presStyleCnt="0"/>
      <dgm:spPr/>
    </dgm:pt>
    <dgm:pt modelId="{212F46B7-0773-425E-885E-3F3D2B4AB7AA}" type="pres">
      <dgm:prSet presAssocID="{3A6FC6A8-A635-4255-A638-0FECE3CD93F6}" presName="thickLine" presStyleLbl="alignNode1" presStyleIdx="2" presStyleCnt="4"/>
      <dgm:spPr/>
    </dgm:pt>
    <dgm:pt modelId="{F13C9843-E0AC-41A9-A50F-AB76AE2BEFBB}" type="pres">
      <dgm:prSet presAssocID="{3A6FC6A8-A635-4255-A638-0FECE3CD93F6}" presName="horz1" presStyleCnt="0"/>
      <dgm:spPr/>
    </dgm:pt>
    <dgm:pt modelId="{9E9F2850-90D0-49BC-89CA-C4F19AB50C7A}" type="pres">
      <dgm:prSet presAssocID="{3A6FC6A8-A635-4255-A638-0FECE3CD93F6}" presName="tx1" presStyleLbl="revTx" presStyleIdx="2" presStyleCnt="4"/>
      <dgm:spPr/>
    </dgm:pt>
    <dgm:pt modelId="{69073FCF-C131-4A8C-946F-C767CF675F38}" type="pres">
      <dgm:prSet presAssocID="{3A6FC6A8-A635-4255-A638-0FECE3CD93F6}" presName="vert1" presStyleCnt="0"/>
      <dgm:spPr/>
    </dgm:pt>
    <dgm:pt modelId="{98EE204F-F9A9-4919-BAB2-447E0F8E4161}" type="pres">
      <dgm:prSet presAssocID="{1459A73B-D4A4-4E38-9066-DA0130FA0B61}" presName="thickLine" presStyleLbl="alignNode1" presStyleIdx="3" presStyleCnt="4"/>
      <dgm:spPr/>
    </dgm:pt>
    <dgm:pt modelId="{A51CF4A2-F024-415B-8A98-522BC1E39B8E}" type="pres">
      <dgm:prSet presAssocID="{1459A73B-D4A4-4E38-9066-DA0130FA0B61}" presName="horz1" presStyleCnt="0"/>
      <dgm:spPr/>
    </dgm:pt>
    <dgm:pt modelId="{EDDFF46C-44A3-42FE-92E7-D6A5A5D2B1C3}" type="pres">
      <dgm:prSet presAssocID="{1459A73B-D4A4-4E38-9066-DA0130FA0B61}" presName="tx1" presStyleLbl="revTx" presStyleIdx="3" presStyleCnt="4"/>
      <dgm:spPr/>
    </dgm:pt>
    <dgm:pt modelId="{ECE0C57D-E262-4BB9-B3BB-13E6C0B07AA0}" type="pres">
      <dgm:prSet presAssocID="{1459A73B-D4A4-4E38-9066-DA0130FA0B61}" presName="vert1" presStyleCnt="0"/>
      <dgm:spPr/>
    </dgm:pt>
  </dgm:ptLst>
  <dgm:cxnLst>
    <dgm:cxn modelId="{C339A10C-5C01-438A-8CA9-1A14C96CB735}" type="presOf" srcId="{43C47ABA-4541-4771-B009-813573C64195}" destId="{99870074-D01D-4D12-AA1C-1A1ED6826EEC}" srcOrd="0" destOrd="0" presId="urn:microsoft.com/office/officeart/2008/layout/LinedList"/>
    <dgm:cxn modelId="{81264921-10D8-47BE-A065-1429BF1BC7D8}" srcId="{43C47ABA-4541-4771-B009-813573C64195}" destId="{3A6FC6A8-A635-4255-A638-0FECE3CD93F6}" srcOrd="2" destOrd="0" parTransId="{532AC4F0-D598-4E00-8759-37B1F0AE93AD}" sibTransId="{CDFD5992-ADE9-4FF0-8BB5-E7117B28B409}"/>
    <dgm:cxn modelId="{F84CA15D-5B6B-49EC-BB31-AAD80CBA9EA8}" type="presOf" srcId="{3A6FC6A8-A635-4255-A638-0FECE3CD93F6}" destId="{9E9F2850-90D0-49BC-89CA-C4F19AB50C7A}" srcOrd="0" destOrd="0" presId="urn:microsoft.com/office/officeart/2008/layout/LinedList"/>
    <dgm:cxn modelId="{DD231369-8C3C-4FD9-972B-C37FC9689E07}" srcId="{43C47ABA-4541-4771-B009-813573C64195}" destId="{68361F28-22CD-47B0-9E2B-CDADF7A52A13}" srcOrd="0" destOrd="0" parTransId="{2283D18E-7A14-4D86-81A6-897A2779FC65}" sibTransId="{E208E3FB-89EB-404A-8330-3A974FD35A8F}"/>
    <dgm:cxn modelId="{049F129C-2ABC-452D-8568-2D8955D9AD6A}" type="presOf" srcId="{68361F28-22CD-47B0-9E2B-CDADF7A52A13}" destId="{180CA72E-81AA-41F1-B3A7-DEF5FC28A608}" srcOrd="0" destOrd="0" presId="urn:microsoft.com/office/officeart/2008/layout/LinedList"/>
    <dgm:cxn modelId="{6580FEB1-F701-4F9B-BD42-C79BEC51D76E}" type="presOf" srcId="{1459A73B-D4A4-4E38-9066-DA0130FA0B61}" destId="{EDDFF46C-44A3-42FE-92E7-D6A5A5D2B1C3}" srcOrd="0" destOrd="0" presId="urn:microsoft.com/office/officeart/2008/layout/LinedList"/>
    <dgm:cxn modelId="{CB6E0BD7-2858-44CB-B993-C3420BEF66E4}" srcId="{43C47ABA-4541-4771-B009-813573C64195}" destId="{561CE92E-AC19-4FE0-84C4-929839496E37}" srcOrd="1" destOrd="0" parTransId="{8ADFDC73-B39B-4B8E-BC9B-6DB7A7CECAB8}" sibTransId="{B5093994-DC71-492F-9D49-1CB39C2AE037}"/>
    <dgm:cxn modelId="{E674BADB-1448-4260-A629-55C3FE59A606}" type="presOf" srcId="{561CE92E-AC19-4FE0-84C4-929839496E37}" destId="{84926A9B-569F-45F2-B493-96F744C516A5}" srcOrd="0" destOrd="0" presId="urn:microsoft.com/office/officeart/2008/layout/LinedList"/>
    <dgm:cxn modelId="{325D12F0-788C-46C5-83CD-04A6D29453BE}" srcId="{43C47ABA-4541-4771-B009-813573C64195}" destId="{1459A73B-D4A4-4E38-9066-DA0130FA0B61}" srcOrd="3" destOrd="0" parTransId="{9CC6E079-0792-4B19-AEFB-5D4DC8C2D799}" sibTransId="{880585AA-2A94-4B45-927F-5D5B721ECE7D}"/>
    <dgm:cxn modelId="{3F6633CF-E9AA-4C47-AB59-493C4CA563B1}" type="presParOf" srcId="{99870074-D01D-4D12-AA1C-1A1ED6826EEC}" destId="{E808ABAC-4B0A-4671-9E05-FBA53D57F0E5}" srcOrd="0" destOrd="0" presId="urn:microsoft.com/office/officeart/2008/layout/LinedList"/>
    <dgm:cxn modelId="{83CA93CE-8006-4AC1-BD8D-2167520102F6}" type="presParOf" srcId="{99870074-D01D-4D12-AA1C-1A1ED6826EEC}" destId="{D4DA0D1E-F202-493D-9220-2C22C7B2E8CF}" srcOrd="1" destOrd="0" presId="urn:microsoft.com/office/officeart/2008/layout/LinedList"/>
    <dgm:cxn modelId="{C014E716-2DEB-4B3D-AE21-CA9243F3B498}" type="presParOf" srcId="{D4DA0D1E-F202-493D-9220-2C22C7B2E8CF}" destId="{180CA72E-81AA-41F1-B3A7-DEF5FC28A608}" srcOrd="0" destOrd="0" presId="urn:microsoft.com/office/officeart/2008/layout/LinedList"/>
    <dgm:cxn modelId="{8105E2AF-7F84-4D65-AF05-AF93B0A9E272}" type="presParOf" srcId="{D4DA0D1E-F202-493D-9220-2C22C7B2E8CF}" destId="{33E2E622-665F-41DE-95FA-0D7DE8596C7C}" srcOrd="1" destOrd="0" presId="urn:microsoft.com/office/officeart/2008/layout/LinedList"/>
    <dgm:cxn modelId="{45C94A4E-F296-43D9-87F6-E5889AE815EB}" type="presParOf" srcId="{99870074-D01D-4D12-AA1C-1A1ED6826EEC}" destId="{ED4ACB57-2259-45E7-9D02-9640F7EEB76D}" srcOrd="2" destOrd="0" presId="urn:microsoft.com/office/officeart/2008/layout/LinedList"/>
    <dgm:cxn modelId="{097EDA8F-322E-4C01-84B0-7C51E1A3E743}" type="presParOf" srcId="{99870074-D01D-4D12-AA1C-1A1ED6826EEC}" destId="{36E76692-AEF2-4723-A424-479193FDB0C9}" srcOrd="3" destOrd="0" presId="urn:microsoft.com/office/officeart/2008/layout/LinedList"/>
    <dgm:cxn modelId="{38C14A2F-1400-437A-9199-C0D071E2F5EE}" type="presParOf" srcId="{36E76692-AEF2-4723-A424-479193FDB0C9}" destId="{84926A9B-569F-45F2-B493-96F744C516A5}" srcOrd="0" destOrd="0" presId="urn:microsoft.com/office/officeart/2008/layout/LinedList"/>
    <dgm:cxn modelId="{774CF7E0-6147-41D6-A4A7-B58BE6D36097}" type="presParOf" srcId="{36E76692-AEF2-4723-A424-479193FDB0C9}" destId="{B13678AA-150C-4EF4-BC8F-8A04EF95B1AB}" srcOrd="1" destOrd="0" presId="urn:microsoft.com/office/officeart/2008/layout/LinedList"/>
    <dgm:cxn modelId="{AEC0D803-5CC0-4514-BFDD-8A7DEAF9CC58}" type="presParOf" srcId="{99870074-D01D-4D12-AA1C-1A1ED6826EEC}" destId="{212F46B7-0773-425E-885E-3F3D2B4AB7AA}" srcOrd="4" destOrd="0" presId="urn:microsoft.com/office/officeart/2008/layout/LinedList"/>
    <dgm:cxn modelId="{1510D588-0A09-4D77-B937-DF30480F0921}" type="presParOf" srcId="{99870074-D01D-4D12-AA1C-1A1ED6826EEC}" destId="{F13C9843-E0AC-41A9-A50F-AB76AE2BEFBB}" srcOrd="5" destOrd="0" presId="urn:microsoft.com/office/officeart/2008/layout/LinedList"/>
    <dgm:cxn modelId="{9D9AF992-5696-4743-A06E-AE92BA1901C0}" type="presParOf" srcId="{F13C9843-E0AC-41A9-A50F-AB76AE2BEFBB}" destId="{9E9F2850-90D0-49BC-89CA-C4F19AB50C7A}" srcOrd="0" destOrd="0" presId="urn:microsoft.com/office/officeart/2008/layout/LinedList"/>
    <dgm:cxn modelId="{DA89DF98-E9D6-4895-AC50-970900BA646C}" type="presParOf" srcId="{F13C9843-E0AC-41A9-A50F-AB76AE2BEFBB}" destId="{69073FCF-C131-4A8C-946F-C767CF675F38}" srcOrd="1" destOrd="0" presId="urn:microsoft.com/office/officeart/2008/layout/LinedList"/>
    <dgm:cxn modelId="{99B4FE9B-6C58-4F24-B43A-130EE7CE46C1}" type="presParOf" srcId="{99870074-D01D-4D12-AA1C-1A1ED6826EEC}" destId="{98EE204F-F9A9-4919-BAB2-447E0F8E4161}" srcOrd="6" destOrd="0" presId="urn:microsoft.com/office/officeart/2008/layout/LinedList"/>
    <dgm:cxn modelId="{6C6C3E31-FF41-48D5-902C-DA9CC5B5271A}" type="presParOf" srcId="{99870074-D01D-4D12-AA1C-1A1ED6826EEC}" destId="{A51CF4A2-F024-415B-8A98-522BC1E39B8E}" srcOrd="7" destOrd="0" presId="urn:microsoft.com/office/officeart/2008/layout/LinedList"/>
    <dgm:cxn modelId="{DB20B5FD-5B1C-42B0-8644-5548B5FB0074}" type="presParOf" srcId="{A51CF4A2-F024-415B-8A98-522BC1E39B8E}" destId="{EDDFF46C-44A3-42FE-92E7-D6A5A5D2B1C3}" srcOrd="0" destOrd="0" presId="urn:microsoft.com/office/officeart/2008/layout/LinedList"/>
    <dgm:cxn modelId="{3A7A1757-2ACD-4C52-95C4-4C363F4FCB19}" type="presParOf" srcId="{A51CF4A2-F024-415B-8A98-522BC1E39B8E}" destId="{ECE0C57D-E262-4BB9-B3BB-13E6C0B07AA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8ABAC-4B0A-4671-9E05-FBA53D57F0E5}">
      <dsp:nvSpPr>
        <dsp:cNvPr id="0" name=""/>
        <dsp:cNvSpPr/>
      </dsp:nvSpPr>
      <dsp:spPr>
        <a:xfrm>
          <a:off x="0" y="0"/>
          <a:ext cx="54588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80CA72E-81AA-41F1-B3A7-DEF5FC28A608}">
      <dsp:nvSpPr>
        <dsp:cNvPr id="0" name=""/>
        <dsp:cNvSpPr/>
      </dsp:nvSpPr>
      <dsp:spPr>
        <a:xfrm>
          <a:off x="0" y="0"/>
          <a:ext cx="5458837" cy="1048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  Got dataset from </a:t>
          </a:r>
          <a:r>
            <a:rPr lang="en-US" sz="2200" b="1" kern="1200"/>
            <a:t>github.com/kimfetti/Videos</a:t>
          </a:r>
          <a:r>
            <a:rPr lang="en-US" sz="2200" kern="1200"/>
            <a:t>.</a:t>
          </a:r>
        </a:p>
      </dsp:txBody>
      <dsp:txXfrm>
        <a:off x="0" y="0"/>
        <a:ext cx="5458837" cy="1048130"/>
      </dsp:txXfrm>
    </dsp:sp>
    <dsp:sp modelId="{ED4ACB57-2259-45E7-9D02-9640F7EEB76D}">
      <dsp:nvSpPr>
        <dsp:cNvPr id="0" name=""/>
        <dsp:cNvSpPr/>
      </dsp:nvSpPr>
      <dsp:spPr>
        <a:xfrm>
          <a:off x="0" y="1048129"/>
          <a:ext cx="54588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926A9B-569F-45F2-B493-96F744C516A5}">
      <dsp:nvSpPr>
        <dsp:cNvPr id="0" name=""/>
        <dsp:cNvSpPr/>
      </dsp:nvSpPr>
      <dsp:spPr>
        <a:xfrm>
          <a:off x="0" y="1048130"/>
          <a:ext cx="5458837" cy="1048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2.Import the seaborn library.</a:t>
          </a:r>
        </a:p>
      </dsp:txBody>
      <dsp:txXfrm>
        <a:off x="0" y="1048130"/>
        <a:ext cx="5458837" cy="1048130"/>
      </dsp:txXfrm>
    </dsp:sp>
    <dsp:sp modelId="{212F46B7-0773-425E-885E-3F3D2B4AB7AA}">
      <dsp:nvSpPr>
        <dsp:cNvPr id="0" name=""/>
        <dsp:cNvSpPr/>
      </dsp:nvSpPr>
      <dsp:spPr>
        <a:xfrm>
          <a:off x="0" y="2096259"/>
          <a:ext cx="54588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E9F2850-90D0-49BC-89CA-C4F19AB50C7A}">
      <dsp:nvSpPr>
        <dsp:cNvPr id="0" name=""/>
        <dsp:cNvSpPr/>
      </dsp:nvSpPr>
      <dsp:spPr>
        <a:xfrm>
          <a:off x="0" y="2096260"/>
          <a:ext cx="5458837" cy="1048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3. Load the diamonds dataset from the seaborn library.</a:t>
          </a:r>
        </a:p>
      </dsp:txBody>
      <dsp:txXfrm>
        <a:off x="0" y="2096260"/>
        <a:ext cx="5458837" cy="1048130"/>
      </dsp:txXfrm>
    </dsp:sp>
    <dsp:sp modelId="{98EE204F-F9A9-4919-BAB2-447E0F8E4161}">
      <dsp:nvSpPr>
        <dsp:cNvPr id="0" name=""/>
        <dsp:cNvSpPr/>
      </dsp:nvSpPr>
      <dsp:spPr>
        <a:xfrm>
          <a:off x="0" y="3144390"/>
          <a:ext cx="54588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DFF46C-44A3-42FE-92E7-D6A5A5D2B1C3}">
      <dsp:nvSpPr>
        <dsp:cNvPr id="0" name=""/>
        <dsp:cNvSpPr/>
      </dsp:nvSpPr>
      <dsp:spPr>
        <a:xfrm>
          <a:off x="0" y="3144390"/>
          <a:ext cx="5458837" cy="1048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4. Each row of the dataset contains information about one particular diamond.</a:t>
          </a:r>
        </a:p>
      </dsp:txBody>
      <dsp:txXfrm>
        <a:off x="0" y="3144390"/>
        <a:ext cx="5458837" cy="1048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A7F54-0944-4603-82A1-53707FFC55D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6A3A1-C5BC-48B3-860D-CE5ED2171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6A3A1-C5BC-48B3-860D-CE5ED21716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7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EE5B3-736E-DAA2-B67F-61A364E32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B56AF-8CAF-F536-27B0-D7D76CF9B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E1220-9D12-8C74-F641-18104B46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21C2-DABA-4628-95CC-C47E164AB8F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D663B-19DB-6E56-323D-01048329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14D00-D594-3FEF-C62A-9F1750FB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DC19-B637-46B9-A720-8957B84FE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3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F8EF-DDDD-E5E4-2687-90EAED30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DF578-2BE5-273C-2068-2149CB6B9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8CE18-CC09-5E6C-6559-8E439ABE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21C2-DABA-4628-95CC-C47E164AB8F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377F1-06B1-A628-80C3-32BA02910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8DC35-9468-37EA-CE39-9E5FE20A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DC19-B637-46B9-A720-8957B84FE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3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74D66-C9B2-30C6-61C1-0907CD38F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38C52-6D64-D76D-6D62-14A7933C8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E6A23-484D-5874-FDD3-46335361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21C2-DABA-4628-95CC-C47E164AB8F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9C852-77C4-926E-3AF5-400BE695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26FD0-7C16-2345-7FFF-DECA1A17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DC19-B637-46B9-A720-8957B84FE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7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B386-64C7-A7B7-D6BA-E6D019C3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E1D75-0B0A-DB9C-28C6-E48A6E699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B81B6-80F6-EE92-A3A6-42642BE2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21C2-DABA-4628-95CC-C47E164AB8F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49EF2-1531-6A18-3D2D-DC80DCA2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BD241-6F69-1DB6-0278-07569E6F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DC19-B637-46B9-A720-8957B84FE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2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9EDF-469D-EE19-B64A-BAD311D83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CE9BA-1EC9-C6C9-2E27-2FE9CFDC4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67732-1829-29EF-8485-2E8B5D39F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21C2-DABA-4628-95CC-C47E164AB8F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80BF0-063D-8361-4B29-E8BB467F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1ED12-D72E-7D40-8A88-E376FF4D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DC19-B637-46B9-A720-8957B84FE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8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64E3-3B1C-7A04-F962-49CCA8B8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6ED67-D478-EA6B-6A33-1A6449B89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F8D75-CB30-60A2-E1AA-B54505E74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DA6B7-1DD4-14E1-ABB0-B98FCC529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21C2-DABA-4628-95CC-C47E164AB8F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2E0EF-039F-5021-4DE9-4D7158B58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EA0A1-5573-6E62-0CBE-4CF20E93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DC19-B637-46B9-A720-8957B84FE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4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0984-3492-A812-E4DA-2597B90DD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A83F-DA1C-E89E-9C61-95BF308BE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CF997-D51D-C17B-8EAD-AECA3E0B2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4D745-ED9E-6EA1-93A0-F1ED29A5D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40797-60C2-A31A-1D5E-0D4D69CF2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FAD42D-7B1E-0507-F2EF-57CA218B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21C2-DABA-4628-95CC-C47E164AB8F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EAB11-67FD-4B1C-62EF-EA03D8FE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ACDB9-B977-B374-EF8C-7C6782EC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DC19-B637-46B9-A720-8957B84FE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3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1241-7E33-6850-754E-049A04C2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E2F79-5BE6-B3BB-E0AE-185B5174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21C2-DABA-4628-95CC-C47E164AB8F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AF5FA-CFD4-6F8C-90B1-5544D6B3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737AE-4058-F8FC-F750-9360FC1E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DC19-B637-46B9-A720-8957B84FE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1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F99EE3-3252-2989-625A-A3041152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21C2-DABA-4628-95CC-C47E164AB8F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674EDF-9223-C39F-5906-43045DC9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280DA-A3FF-E2B3-3161-036D16C5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DC19-B637-46B9-A720-8957B84FE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1F24B-EA4D-6898-A39E-C835F6F6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B016C-696E-ADA7-434F-54D7D5410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DBA4E-FF4F-4E66-A82C-C5CC416F1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ACB27-3486-8F15-2237-DF2F606C7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21C2-DABA-4628-95CC-C47E164AB8F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0EE3E-E1B3-CA0A-3A64-54940149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58F39-06B0-886E-430D-EAB1EDCE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DC19-B637-46B9-A720-8957B84FE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8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2A14-4E86-1F70-0EAD-A3DC63A00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6092B6-0B12-E7B2-1866-B70175235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D0E60-4CFD-9B5E-91DA-AF2ADDAC6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520E3-2A6F-B31E-A950-C24618AA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21C2-DABA-4628-95CC-C47E164AB8F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A590B-9A94-1F2C-7A43-88B38BDB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412D6-126E-F81A-F88D-54828729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DC19-B637-46B9-A720-8957B84FE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9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968D50-81ED-18EB-FF4D-8775E549D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CD137-E951-2BFB-5817-CAF58AFA7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9004B-07D4-66AA-F50C-DC52A7045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9421C2-DABA-4628-95CC-C47E164AB8F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1FAFD-CF6B-0C21-3AFD-E1EC59A1A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865D8-DC3F-3F75-CC9B-EA47C82E6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07DC19-B637-46B9-A720-8957B84FE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7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6187E64-7A77-4D13-A5F4-9AEC282B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!!Arc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C8103-417A-CAFD-3255-CF4EB0CC4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8" y="1370171"/>
            <a:ext cx="5085580" cy="2387600"/>
          </a:xfrm>
        </p:spPr>
        <p:txBody>
          <a:bodyPr>
            <a:normAutofit/>
          </a:bodyPr>
          <a:lstStyle/>
          <a:p>
            <a:pPr algn="l"/>
            <a:r>
              <a:rPr lang="en-US"/>
              <a:t>SEABORN</a:t>
            </a:r>
            <a:br>
              <a:rPr lang="en-US"/>
            </a:br>
            <a:r>
              <a:rPr lang="en-US"/>
              <a:t>COUNT PLOT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AF555-3EC1-18F0-601A-2DC1A3FE4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8" y="3849845"/>
            <a:ext cx="5085580" cy="188175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 SPANDAN K C</a:t>
            </a:r>
          </a:p>
        </p:txBody>
      </p:sp>
      <p:sp>
        <p:nvSpPr>
          <p:cNvPr id="31" name="!!Oval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D12C190F-4792-823F-1E95-34C3EAEB94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47" b="-3"/>
          <a:stretch/>
        </p:blipFill>
        <p:spPr>
          <a:xfrm>
            <a:off x="6521381" y="773723"/>
            <a:ext cx="5194998" cy="5194998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2" name="!!Rectangle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806" y="4790720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2129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CC1CF-4F2A-2460-7E92-04CB6B10A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/>
              <a:t>Thnak YOU 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F646A-0513-8969-4A67-D22379177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dirty="0"/>
              <a:t>Any questions ?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4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6E892-A7F8-D7A7-1EBC-A6CDDA83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4" y="578738"/>
            <a:ext cx="3656225" cy="742791"/>
          </a:xfrm>
        </p:spPr>
        <p:txBody>
          <a:bodyPr anchor="b">
            <a:normAutofit/>
          </a:bodyPr>
          <a:lstStyle/>
          <a:p>
            <a:r>
              <a:rPr lang="en-US" sz="4000" dirty="0"/>
              <a:t>INTRDOUCTION </a:t>
            </a:r>
          </a:p>
        </p:txBody>
      </p:sp>
      <p:pic>
        <p:nvPicPr>
          <p:cNvPr id="16" name="Graphic 15" descr="Bar chart">
            <a:extLst>
              <a:ext uri="{FF2B5EF4-FFF2-40B4-BE49-F238E27FC236}">
                <a16:creationId xmlns:a16="http://schemas.microsoft.com/office/drawing/2014/main" id="{57B3BFDF-381E-CDCF-DDE8-70E2F3FFA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242" y="35086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A81AA-B79D-22B7-5C8F-2DA3CBE4F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20" y="2400477"/>
            <a:ext cx="5801917" cy="3128786"/>
          </a:xfrm>
        </p:spPr>
        <p:txBody>
          <a:bodyPr>
            <a:normAutofit/>
          </a:bodyPr>
          <a:lstStyle/>
          <a:p>
            <a:r>
              <a:rPr lang="en-US" sz="2000" dirty="0"/>
              <a:t>Count plots are used to display the number of observations per category by representing them as bars.</a:t>
            </a:r>
          </a:p>
          <a:p>
            <a:r>
              <a:rPr lang="en-US" sz="2000" dirty="0"/>
              <a:t>Count  plot are used for categorial data.</a:t>
            </a:r>
          </a:p>
          <a:p>
            <a:r>
              <a:rPr lang="en-US" sz="2000" dirty="0"/>
              <a:t>These type of plots are widely used while doing comparisons between groups 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8" name="Graphic 17" descr="Bar chart">
            <a:extLst>
              <a:ext uri="{FF2B5EF4-FFF2-40B4-BE49-F238E27FC236}">
                <a16:creationId xmlns:a16="http://schemas.microsoft.com/office/drawing/2014/main" id="{8F642043-4678-4FC2-9873-3A5FB7C0A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2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B10E2-C3C0-6755-DEE7-775220668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Example </a:t>
            </a:r>
            <a:r>
              <a:rPr lang="en-US"/>
              <a:t>Data for creating Count plot</a:t>
            </a:r>
            <a:r>
              <a:rPr lang="en-US" kern="120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04255A93-7905-9764-7D21-C7E15222D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922857"/>
            <a:ext cx="4777381" cy="284254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graphicFrame>
        <p:nvGraphicFramePr>
          <p:cNvPr id="26" name="TextBox 10">
            <a:extLst>
              <a:ext uri="{FF2B5EF4-FFF2-40B4-BE49-F238E27FC236}">
                <a16:creationId xmlns:a16="http://schemas.microsoft.com/office/drawing/2014/main" id="{95B12FE5-4F57-D38B-724B-B27E5751E1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628279"/>
              </p:ext>
            </p:extLst>
          </p:nvPr>
        </p:nvGraphicFramePr>
        <p:xfrm>
          <a:off x="5894962" y="1984443"/>
          <a:ext cx="5458838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849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56C1F65F-FB67-65CA-68AD-F2200D292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910914"/>
            <a:ext cx="4777381" cy="286642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D137541-670A-A336-2A22-8704A3E8174D}"/>
              </a:ext>
            </a:extLst>
          </p:cNvPr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Set the style to "dark grid" using seaborn.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Create a count plot by calling the count plot  function from the seaborn library.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Specify the "color" column from the diamonds dataset for the plot.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Seaborn will count the number of observations for each category in the "color" column.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For example, seaborn counts around 1,500 diamonds** with a color of "J."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7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E3AA9-23B6-4069-F448-85728E3A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3472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Difference between Count plot and Bar plot</a:t>
            </a:r>
            <a:b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60821-6582-5C78-4D0F-DC0A063D1E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84"/>
          <a:stretch/>
        </p:blipFill>
        <p:spPr>
          <a:xfrm>
            <a:off x="279143" y="299508"/>
            <a:ext cx="5221625" cy="30103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D30B87-5F81-57DD-D732-4D0576AC1D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33" r="3" b="3"/>
          <a:stretch/>
        </p:blipFill>
        <p:spPr>
          <a:xfrm>
            <a:off x="279143" y="3548095"/>
            <a:ext cx="5221625" cy="30103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53F978-7FBD-D349-192B-9C6839788DB0}"/>
              </a:ext>
            </a:extLst>
          </p:cNvPr>
          <p:cNvSpPr txBox="1"/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1. Count Plot: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Simply  counts observations in each category.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Shows frequency for each category.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2. Bar Plot: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Shows an  estimate of a summary statistic (e.g., average).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Can display  mean or sum  for each category.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43D47DF-6E43-F256-1D47-822263FC4BA5}"/>
              </a:ext>
            </a:extLst>
          </p:cNvPr>
          <p:cNvSpPr txBox="1"/>
          <p:nvPr/>
        </p:nvSpPr>
        <p:spPr>
          <a:xfrm>
            <a:off x="5646821" y="1363579"/>
            <a:ext cx="570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8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E13D2-FD75-A00E-BEE0-21C0413F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3472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0" lang="en-US" altLang="en-US" sz="3900" b="0" i="0" u="none" strike="noStrike" cap="none" normalizeH="0" baseline="0">
                <a:ln>
                  <a:noFill/>
                </a:ln>
                <a:effectLst/>
              </a:rPr>
              <a:t> Sorting Count Plots in Seaborn</a:t>
            </a:r>
            <a:br>
              <a:rPr kumimoji="0" lang="en-US" altLang="en-US" sz="3900" b="0" i="0" u="none" strike="noStrike" cap="none" normalizeH="0" baseline="0">
                <a:ln>
                  <a:noFill/>
                </a:ln>
                <a:effectLst/>
              </a:rPr>
            </a:br>
            <a:endParaRPr lang="en-US" sz="39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ABDEAA-B248-4182-B67C-A925338E7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CB887F-26CA-9274-9C6C-26D5AF3263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873"/>
          <a:stretch/>
        </p:blipFill>
        <p:spPr>
          <a:xfrm>
            <a:off x="1351910" y="539763"/>
            <a:ext cx="4281815" cy="246857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943EE3-9222-1C4A-C36A-081E27D102D8}"/>
              </a:ext>
            </a:extLst>
          </p:cNvPr>
          <p:cNvSpPr txBox="1"/>
          <p:nvPr/>
        </p:nvSpPr>
        <p:spPr>
          <a:xfrm>
            <a:off x="6222267" y="1758679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1. Default Sorting: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   - Bars are sorted alphabetically or by a predefined order.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2. Examples: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   - Color column: Alphabetical (D to J).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   - Cut column: Predefined order (Ideal to Fair).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3. Challenge: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   - Default sorting can be confusing when comparing data.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4. Solution: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   - Use the order` argument to customize sorting by popularity or any custom order.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5F6C01-0ED1-3D3C-F295-05C9180A1D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335"/>
          <a:stretch/>
        </p:blipFill>
        <p:spPr>
          <a:xfrm>
            <a:off x="654351" y="3835119"/>
            <a:ext cx="4281815" cy="2468563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83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2D51A-CE29-AE1C-E0B9-7CBF07DB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Ordering Bars in Seaborn Using Category Data Types</a:t>
            </a:r>
            <a:endParaRPr lang="en-US" sz="3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58541E-4F69-D29D-7248-D5D6D6E89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892852"/>
            <a:ext cx="4777381" cy="490255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1277323-6723-FE7F-F7B6-EA8B627AF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Seaborn uses category data types to order bars in count plots.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Columns like cut, color, and clarity are categorized.</a:t>
            </a:r>
          </a:p>
          <a:p>
            <a:pPr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Seaborn arranges bars based on these </a:t>
            </a:r>
            <a:r>
              <a:rPr lang="en-US" altLang="en-US" sz="2400" dirty="0"/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predefined categories.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2756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6B825-1A81-3FFD-F043-01004F02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CHANGING ORDER OF BARS 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F3DB9056-37BF-306E-4633-67BE15223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182" y="1833281"/>
            <a:ext cx="4777381" cy="302169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D2DD7D-D160-6502-8BEE-0A7252CCD493}"/>
              </a:ext>
            </a:extLst>
          </p:cNvPr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1. Define Custom Order: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Create a list with the desired order for your categories.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Example: `</a:t>
            </a:r>
            <a:r>
              <a:rPr lang="en-US" sz="1600" dirty="0" err="1"/>
              <a:t>color_order</a:t>
            </a:r>
            <a:r>
              <a:rPr lang="en-US" sz="1600" dirty="0"/>
              <a:t> = ['J', 'I', 'H', 'G', 'F', 'E', 'D']`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2. Use the “order” Argument: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Pass this custom order to </a:t>
            </a:r>
            <a:r>
              <a:rPr lang="en-US" sz="1600" dirty="0" err="1"/>
              <a:t>Seaborn’s</a:t>
            </a:r>
            <a:r>
              <a:rPr lang="en-US" sz="1600" dirty="0"/>
              <a:t>  </a:t>
            </a:r>
            <a:r>
              <a:rPr lang="en-US" sz="1600" dirty="0" err="1"/>
              <a:t>countplot</a:t>
            </a:r>
            <a:r>
              <a:rPr lang="en-US" sz="1600" dirty="0"/>
              <a:t> using the “order “ argument.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Example: `</a:t>
            </a:r>
            <a:r>
              <a:rPr lang="en-US" sz="1600" dirty="0" err="1"/>
              <a:t>sns.countplot</a:t>
            </a:r>
            <a:r>
              <a:rPr lang="en-US" sz="1600" dirty="0"/>
              <a:t>(x='color', data=diamonds, order=</a:t>
            </a:r>
            <a:r>
              <a:rPr lang="en-US" sz="1600" dirty="0" err="1"/>
              <a:t>color_order</a:t>
            </a:r>
            <a:r>
              <a:rPr lang="en-US" sz="1600" dirty="0"/>
              <a:t>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3. Result: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The bars will now be displayed in the custom order you’ve specified (e.g., from J to D).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1498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3684CCF-CEBB-4D8E-A366-95E43D4C7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2A121-5711-305E-4B81-3155D0D4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496094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Styling bars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07F85-48C2-56D7-AB00-07BF97676E99}"/>
              </a:ext>
            </a:extLst>
          </p:cNvPr>
          <p:cNvSpPr txBox="1"/>
          <p:nvPr/>
        </p:nvSpPr>
        <p:spPr>
          <a:xfrm>
            <a:off x="838201" y="1825625"/>
            <a:ext cx="4933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1. Single Color for All Bars: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   - Use  “color”  to set one color for all bars.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   - Example: `sns.countplot(x='color', data=diamonds, color='blue')`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2. Multiple Colors with Palette: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   - Use  “palette” to assign different colors to each bar.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   - Example: `sns.countplot(x='color', data=diamonds, palette='Set2')`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5C8574-B060-FB45-0390-96F4F33738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04" r="30702" b="3"/>
          <a:stretch/>
        </p:blipFill>
        <p:spPr>
          <a:xfrm>
            <a:off x="6863996" y="3154859"/>
            <a:ext cx="4030579" cy="3703141"/>
          </a:xfrm>
          <a:custGeom>
            <a:avLst/>
            <a:gdLst/>
            <a:ahLst/>
            <a:cxnLst/>
            <a:rect l="l" t="t" r="r" b="b"/>
            <a:pathLst>
              <a:path w="4030579" h="3703141">
                <a:moveTo>
                  <a:pt x="2015289" y="0"/>
                </a:moveTo>
                <a:cubicBezTo>
                  <a:pt x="3128303" y="0"/>
                  <a:pt x="4030579" y="902277"/>
                  <a:pt x="4030579" y="2015290"/>
                </a:cubicBezTo>
                <a:cubicBezTo>
                  <a:pt x="4030579" y="2710923"/>
                  <a:pt x="3678127" y="3324237"/>
                  <a:pt x="3142057" y="3686399"/>
                </a:cubicBezTo>
                <a:lnTo>
                  <a:pt x="3114499" y="3703141"/>
                </a:lnTo>
                <a:lnTo>
                  <a:pt x="916080" y="3703141"/>
                </a:lnTo>
                <a:lnTo>
                  <a:pt x="888522" y="3686399"/>
                </a:lnTo>
                <a:cubicBezTo>
                  <a:pt x="352452" y="3324237"/>
                  <a:pt x="0" y="2710923"/>
                  <a:pt x="0" y="2015290"/>
                </a:cubicBezTo>
                <a:cubicBezTo>
                  <a:pt x="0" y="902277"/>
                  <a:pt x="902277" y="0"/>
                  <a:pt x="2015289" y="0"/>
                </a:cubicBezTo>
                <a:close/>
              </a:path>
            </a:pathLst>
          </a:custGeom>
        </p:spPr>
      </p:pic>
      <p:sp>
        <p:nvSpPr>
          <p:cNvPr id="37" name="Arc 36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10869" y="-729072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4E8311-F61A-42C9-6F32-023B00D628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946" r="41744" b="1"/>
          <a:stretch/>
        </p:blipFill>
        <p:spPr>
          <a:xfrm>
            <a:off x="63058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C507F8-7520-FBDF-2A64-CEA0A9C39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l="17457" r="31236" b="-1"/>
          <a:stretch/>
        </p:blipFill>
        <p:spPr>
          <a:xfrm>
            <a:off x="9933462" y="372217"/>
            <a:ext cx="2258539" cy="3554668"/>
          </a:xfrm>
          <a:custGeom>
            <a:avLst/>
            <a:gdLst/>
            <a:ahLst/>
            <a:cxnLst/>
            <a:rect l="l" t="t" r="r" b="b"/>
            <a:pathLst>
              <a:path w="2258539" h="3554668">
                <a:moveTo>
                  <a:pt x="1777334" y="0"/>
                </a:moveTo>
                <a:cubicBezTo>
                  <a:pt x="1900033" y="0"/>
                  <a:pt x="2019829" y="12434"/>
                  <a:pt x="2135529" y="36109"/>
                </a:cubicBezTo>
                <a:lnTo>
                  <a:pt x="2258539" y="67738"/>
                </a:lnTo>
                <a:lnTo>
                  <a:pt x="2258539" y="3486930"/>
                </a:lnTo>
                <a:lnTo>
                  <a:pt x="2135529" y="3518559"/>
                </a:lnTo>
                <a:cubicBezTo>
                  <a:pt x="2019829" y="3542235"/>
                  <a:pt x="1900033" y="3554668"/>
                  <a:pt x="1777334" y="3554668"/>
                </a:cubicBezTo>
                <a:cubicBezTo>
                  <a:pt x="795739" y="3554668"/>
                  <a:pt x="0" y="2758929"/>
                  <a:pt x="0" y="1777334"/>
                </a:cubicBezTo>
                <a:cubicBezTo>
                  <a:pt x="0" y="795740"/>
                  <a:pt x="795739" y="0"/>
                  <a:pt x="177733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75721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565</Words>
  <Application>Microsoft Office PowerPoint</Application>
  <PresentationFormat>Widescreen</PresentationFormat>
  <Paragraphs>75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SEABORN COUNT PLOT</vt:lpstr>
      <vt:lpstr>INTRDOUCTION </vt:lpstr>
      <vt:lpstr>Example Data for creating Count plot </vt:lpstr>
      <vt:lpstr>PowerPoint Presentation</vt:lpstr>
      <vt:lpstr>Difference between Count plot and Bar plot </vt:lpstr>
      <vt:lpstr> Sorting Count Plots in Seaborn </vt:lpstr>
      <vt:lpstr>Ordering Bars in Seaborn Using Category Data Types</vt:lpstr>
      <vt:lpstr>CHANGING ORDER OF BARS </vt:lpstr>
      <vt:lpstr>Styling bars </vt:lpstr>
      <vt:lpstr>Thnak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C, Spandan</dc:creator>
  <cp:lastModifiedBy>K C, Spandan</cp:lastModifiedBy>
  <cp:revision>1</cp:revision>
  <dcterms:created xsi:type="dcterms:W3CDTF">2024-09-17T05:17:52Z</dcterms:created>
  <dcterms:modified xsi:type="dcterms:W3CDTF">2024-09-17T09:06:00Z</dcterms:modified>
</cp:coreProperties>
</file>