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B2F6-6AAC-230A-C2EA-6B72DE189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91133-F7AA-BCA2-FF03-E8423740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8A8C-500C-8723-F359-6E263B1E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642-9C4B-BB48-9112-627D5F253993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DB92-4FC7-BD01-764C-67A00A42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C8E4-2EA4-6B10-EE16-F84C2E6A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F1ED-89C3-2D42-8D45-BED32EAA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7C77-8A6D-53FF-6B08-6D628F3A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16438-DCEA-157D-3F8A-0E30ECAF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DDBC-4584-508B-0591-5C3DCA2D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642-9C4B-BB48-9112-627D5F253993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1865-2EE0-7A15-7434-47D879F9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E0A05-E21B-1073-F8E1-6718BEDF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F1ED-89C3-2D42-8D45-BED32EAA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71405-1A8B-B2AE-E00E-2534118DD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F8BB5-BD51-E8EA-C6F7-6B35FC905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EB29-C63F-4BC6-6FD3-0B7CBCE8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642-9C4B-BB48-9112-627D5F253993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4A67-E16E-E160-2F48-D24783E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3648-25DE-0F2B-9C56-3F1F4200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F1ED-89C3-2D42-8D45-BED32EAA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6C51-1FD4-E002-0AD8-1804EE0B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DB8E-2DD3-2D37-D9AE-B11214D4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DC027-66FB-2815-7DF4-CA9160B7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642-9C4B-BB48-9112-627D5F253993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B479-A2FD-D02F-C2AE-410C89A8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0EF4-4D1A-9000-8DA7-B714B389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F1ED-89C3-2D42-8D45-BED32EAA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FDDD-114B-4F11-5EF1-80653393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801C9-E29D-13EF-FC8E-974CC7CE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C8F80-9CA3-A169-9053-848960BC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642-9C4B-BB48-9112-627D5F253993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2D0F2-B818-1C78-6874-075FE16F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EB31-27B7-D221-B0DF-D6A452F5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F1ED-89C3-2D42-8D45-BED32EAA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40E6-9486-260B-6A90-5FD74438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979E-5BAB-CE04-3EF7-C4A657DCD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D25C1-65D9-EB03-DEDF-AC44148D0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A1D4-8E55-A324-6272-5080C59D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642-9C4B-BB48-9112-627D5F253993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0D94-F579-ECF8-732E-45B58FC2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C5670-B4D1-A4FD-2DFC-B47A8915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F1ED-89C3-2D42-8D45-BED32EAA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5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FC88-3077-079A-CC13-C455B23D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0F6E1-0F4D-7C4D-8B7E-D29D7AE3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E4AA9-50C7-7918-D7AB-F3AEE3FA3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C7950-BCE0-7E60-A4F6-AE961759C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C32C7-AD81-7BB9-34DF-089456630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A207F-E73C-B8DE-C7DE-00352517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642-9C4B-BB48-9112-627D5F253993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8E6D3-150C-E045-B633-DDAB904C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70453-7091-21E3-7967-57B86AC2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F1ED-89C3-2D42-8D45-BED32EAA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0B65-F0CB-D9BA-EBC2-1F6D6CAE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D7AD-8466-11FD-88D7-DFF49196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642-9C4B-BB48-9112-627D5F253993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77B0D-527E-155F-6023-91104664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F4FA1-AA4B-93AA-1057-925AAB1A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F1ED-89C3-2D42-8D45-BED32EAA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EBE2D-38BB-B513-C02B-BDB931A9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642-9C4B-BB48-9112-627D5F253993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0874A-8033-A600-5CE2-C8C5627A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75E3-35C8-E4AF-76D9-71422CFB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F1ED-89C3-2D42-8D45-BED32EAA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8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D95D-ED73-780B-D384-C3A3ECC6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223C-82FD-1410-0396-7D82F70B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F179C-4FFF-E6A8-AB27-ADE13DD5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A1F-12A7-C131-D92B-C501421B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642-9C4B-BB48-9112-627D5F253993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4786E-B81B-7528-3506-6708FC89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ACD0-A38B-B7F6-8FFE-77FF28BD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F1ED-89C3-2D42-8D45-BED32EAA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C462-3A83-E86F-9B75-4CE090C1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F5AFD-9D47-138B-7F1D-1AB243D89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65EEB-D72F-5754-B6C7-6677B77E1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D3ADD-61EE-672B-4902-61B680BB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A642-9C4B-BB48-9112-627D5F253993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7EAD-9BA8-2A2D-53CE-60BFBAB3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FBFB0-D2CF-BAAD-D8E4-C7CE3E69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F1ED-89C3-2D42-8D45-BED32EAA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5BB78-4195-462F-53AF-644930DA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2DCA-337B-C57A-3AF7-9BE0B506F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A106-9A45-F302-55EF-36B0DE1BB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23A642-9C4B-BB48-9112-627D5F253993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46810-2E3E-0AA0-4B06-8C459106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51BD-8CD9-2D18-5009-066A996DC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1F1ED-89C3-2D42-8D45-BED32EAA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8B574-4AEE-30FD-167C-B891131D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81" y="2268223"/>
            <a:ext cx="4722801" cy="2321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2155B-3240-EBC5-8528-9A912AFBB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807" y="2268223"/>
            <a:ext cx="4722802" cy="234373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3577CEE-5216-4752-DC65-D65E7C4711D1}"/>
              </a:ext>
            </a:extLst>
          </p:cNvPr>
          <p:cNvSpPr/>
          <p:nvPr/>
        </p:nvSpPr>
        <p:spPr>
          <a:xfrm>
            <a:off x="5644978" y="3174419"/>
            <a:ext cx="902043" cy="53134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445EBDA-EAE5-7B91-0D08-D1F2BEC15B8D}"/>
              </a:ext>
            </a:extLst>
          </p:cNvPr>
          <p:cNvSpPr/>
          <p:nvPr/>
        </p:nvSpPr>
        <p:spPr>
          <a:xfrm>
            <a:off x="4683211" y="1471023"/>
            <a:ext cx="2640439" cy="612648"/>
          </a:xfrm>
          <a:prstGeom prst="wedgeRoundRectCallout">
            <a:avLst>
              <a:gd name="adj1" fmla="val 47257"/>
              <a:gd name="adj2" fmla="val 108890"/>
              <a:gd name="adj3" fmla="val 16667"/>
            </a:avLst>
          </a:prstGeom>
          <a:solidFill>
            <a:srgbClr val="E97132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pn.</a:t>
            </a:r>
            <a:r>
              <a:rPr lang="en-US" dirty="0">
                <a:solidFill>
                  <a:schemeClr val="tx1"/>
                </a:solidFill>
              </a:rPr>
              <a:t> to all functions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7C9E2FC-EE8B-9FB3-4508-0FED2D7BD7B5}"/>
              </a:ext>
            </a:extLst>
          </p:cNvPr>
          <p:cNvSpPr/>
          <p:nvPr/>
        </p:nvSpPr>
        <p:spPr>
          <a:xfrm>
            <a:off x="9186633" y="4490186"/>
            <a:ext cx="2033302" cy="612648"/>
          </a:xfrm>
          <a:prstGeom prst="wedgeRoundRectCallout">
            <a:avLst>
              <a:gd name="adj1" fmla="val 13320"/>
              <a:gd name="adj2" fmla="val -233990"/>
              <a:gd name="adj3" fmla="val 16667"/>
            </a:avLst>
          </a:prstGeom>
          <a:solidFill>
            <a:srgbClr val="E97132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Put all column names in strings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3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3A019-08E4-DABE-E995-6175CE5A1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95D2D1-20E3-153C-09D7-79AFDC35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75" y="2268223"/>
            <a:ext cx="4684033" cy="2506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4EAA7E-E054-B2D5-430D-B4A8B33A7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81" y="2268223"/>
            <a:ext cx="4722801" cy="2321182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9B8D2FB-E711-B676-1B9D-213C4ACAAD7D}"/>
              </a:ext>
            </a:extLst>
          </p:cNvPr>
          <p:cNvSpPr/>
          <p:nvPr/>
        </p:nvSpPr>
        <p:spPr>
          <a:xfrm>
            <a:off x="5644978" y="3174419"/>
            <a:ext cx="902043" cy="53134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C4E65B9-3BBB-FAAF-43E1-74297B4B285F}"/>
              </a:ext>
            </a:extLst>
          </p:cNvPr>
          <p:cNvSpPr/>
          <p:nvPr/>
        </p:nvSpPr>
        <p:spPr>
          <a:xfrm>
            <a:off x="3915032" y="1444649"/>
            <a:ext cx="3459892" cy="637930"/>
          </a:xfrm>
          <a:prstGeom prst="wedgeRoundRectCallout">
            <a:avLst>
              <a:gd name="adj1" fmla="val 47257"/>
              <a:gd name="adj2" fmla="val 108890"/>
              <a:gd name="adj3" fmla="val 16667"/>
            </a:avLst>
          </a:prstGeom>
          <a:solidFill>
            <a:srgbClr val="E97132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all functions using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plotnine import …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140CC5F-173B-AD85-1A2E-C272409001D9}"/>
              </a:ext>
            </a:extLst>
          </p:cNvPr>
          <p:cNvSpPr/>
          <p:nvPr/>
        </p:nvSpPr>
        <p:spPr>
          <a:xfrm>
            <a:off x="8729433" y="4873246"/>
            <a:ext cx="2033302" cy="612648"/>
          </a:xfrm>
          <a:prstGeom prst="wedgeRoundRectCallout">
            <a:avLst>
              <a:gd name="adj1" fmla="val 13320"/>
              <a:gd name="adj2" fmla="val -233990"/>
              <a:gd name="adj3" fmla="val 16667"/>
            </a:avLst>
          </a:prstGeom>
          <a:solidFill>
            <a:srgbClr val="E97132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Put all column names in strings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4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26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Iverson, Todd</dc:creator>
  <cp:lastModifiedBy>Iverson, Todd</cp:lastModifiedBy>
  <cp:revision>1</cp:revision>
  <dcterms:created xsi:type="dcterms:W3CDTF">2024-09-06T14:23:51Z</dcterms:created>
  <dcterms:modified xsi:type="dcterms:W3CDTF">2024-09-09T14:33:22Z</dcterms:modified>
</cp:coreProperties>
</file>