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4472C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326C-2F55-B545-99B8-F2911AD6A78B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2A97-82D3-194C-A8CF-AB03CF3E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1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326C-2F55-B545-99B8-F2911AD6A78B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2A97-82D3-194C-A8CF-AB03CF3E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326C-2F55-B545-99B8-F2911AD6A78B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2A97-82D3-194C-A8CF-AB03CF3E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4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326C-2F55-B545-99B8-F2911AD6A78B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2A97-82D3-194C-A8CF-AB03CF3E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6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326C-2F55-B545-99B8-F2911AD6A78B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2A97-82D3-194C-A8CF-AB03CF3E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9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326C-2F55-B545-99B8-F2911AD6A78B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2A97-82D3-194C-A8CF-AB03CF3E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1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326C-2F55-B545-99B8-F2911AD6A78B}" type="datetimeFigureOut">
              <a:rPr lang="en-US" smtClean="0"/>
              <a:t>9/23/24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2A97-82D3-194C-A8CF-AB03CF3E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0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326C-2F55-B545-99B8-F2911AD6A78B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2A97-82D3-194C-A8CF-AB03CF3E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5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326C-2F55-B545-99B8-F2911AD6A78B}" type="datetimeFigureOut">
              <a:rPr lang="en-US" smtClean="0"/>
              <a:t>9/23/24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2A97-82D3-194C-A8CF-AB03CF3E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1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326C-2F55-B545-99B8-F2911AD6A78B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2A97-82D3-194C-A8CF-AB03CF3E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326C-2F55-B545-99B8-F2911AD6A78B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C2A97-82D3-194C-A8CF-AB03CF3E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7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326C-2F55-B545-99B8-F2911AD6A78B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C2A97-82D3-194C-A8CF-AB03CF3E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414E-C9F9-4AF1-37AB-CE0BDEA64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8BD75-CC66-1ACA-8802-FC48B6E5F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0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3A927B5A-D5D0-E0D2-359A-EA65515E6CF3}"/>
              </a:ext>
            </a:extLst>
          </p:cNvPr>
          <p:cNvSpPr/>
          <p:nvPr/>
        </p:nvSpPr>
        <p:spPr>
          <a:xfrm rot="16200000">
            <a:off x="-1932765" y="3438300"/>
            <a:ext cx="5557698" cy="87235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 1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42B55F39-B3F2-D31C-4A79-FFD68D1C9ED8}"/>
              </a:ext>
            </a:extLst>
          </p:cNvPr>
          <p:cNvSpPr/>
          <p:nvPr/>
        </p:nvSpPr>
        <p:spPr>
          <a:xfrm rot="16200000">
            <a:off x="8607229" y="3478459"/>
            <a:ext cx="5477378" cy="872359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 2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CEF0E0-78D6-94A4-27D2-FCAA2D14FC4B}"/>
              </a:ext>
            </a:extLst>
          </p:cNvPr>
          <p:cNvGrpSpPr/>
          <p:nvPr/>
        </p:nvGrpSpPr>
        <p:grpSpPr>
          <a:xfrm>
            <a:off x="1445741" y="1095632"/>
            <a:ext cx="1742302" cy="5557700"/>
            <a:chOff x="1445741" y="790832"/>
            <a:chExt cx="1742302" cy="55577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614E2FD-BB00-1DE6-13BD-867551983AE4}"/>
                </a:ext>
              </a:extLst>
            </p:cNvPr>
            <p:cNvSpPr/>
            <p:nvPr/>
          </p:nvSpPr>
          <p:spPr>
            <a:xfrm>
              <a:off x="1445741" y="790832"/>
              <a:ext cx="1742302" cy="5557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⎯⎯⎯⎯⎯⎯⎯⎯⎯⎯⎯⎯⎯⎯⎯⎯⎯⎯⎯⎯⎯⎯⎯⎯⎯⎯⎯⎯ </a:t>
              </a:r>
              <a:r>
                <a:rPr lang="en-US" sz="800" b="1" dirty="0">
                  <a:solidFill>
                    <a:schemeClr val="accent2"/>
                  </a:solidFill>
                </a:rPr>
                <a:t>⎯⎯⎯⎯⎯⎯⎯⎯⎯⎯⎯⎯⎯⎯⎯⎯⎯⎯⎯⎯⎯⎯⎯⎯⎯⎯⎯⎯ </a:t>
              </a:r>
              <a:r>
                <a:rPr lang="en-US" sz="800" dirty="0">
                  <a:solidFill>
                    <a:schemeClr val="tx1"/>
                  </a:solidFill>
                </a:rPr>
                <a:t>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</a:t>
              </a:r>
              <a:r>
                <a:rPr lang="en-US" sz="800" b="1" dirty="0">
                  <a:solidFill>
                    <a:schemeClr val="accent2"/>
                  </a:solidFill>
                </a:rPr>
                <a:t>⎯⎯⎯⎯⎯⎯⎯⎯⎯⎯⎯⎯⎯⎯⎯⎯⎯⎯⎯⎯⎯⎯⎯⎯⎯⎯⎯⎯ </a:t>
              </a:r>
              <a:r>
                <a:rPr lang="en-US" sz="800" dirty="0">
                  <a:solidFill>
                    <a:schemeClr val="tx1"/>
                  </a:solidFill>
                </a:rPr>
                <a:t>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</a:t>
              </a:r>
              <a:r>
                <a:rPr lang="en-US" sz="800" b="1" dirty="0">
                  <a:solidFill>
                    <a:schemeClr val="accent2"/>
                  </a:solidFill>
                </a:rPr>
                <a:t>⎯⎯⎯⎯⎯⎯⎯⎯⎯⎯⎯⎯⎯⎯⎯⎯⎯⎯⎯⎯⎯⎯⎯⎯⎯⎯⎯⎯</a:t>
              </a:r>
              <a:r>
                <a:rPr lang="en-US" sz="800" dirty="0">
                  <a:solidFill>
                    <a:schemeClr val="tx1"/>
                  </a:solidFill>
                </a:rPr>
                <a:t>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164C738-E4D4-66F7-BBB6-9A13A0D700A9}"/>
                </a:ext>
              </a:extLst>
            </p:cNvPr>
            <p:cNvCxnSpPr>
              <a:cxnSpLocks/>
            </p:cNvCxnSpPr>
            <p:nvPr/>
          </p:nvCxnSpPr>
          <p:spPr>
            <a:xfrm>
              <a:off x="1501912" y="1008992"/>
              <a:ext cx="1598640" cy="0"/>
            </a:xfrm>
            <a:prstGeom prst="line">
              <a:avLst/>
            </a:prstGeom>
            <a:ln w="571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85571EB-CE50-E088-6915-7E2EA0A599CE}"/>
                </a:ext>
              </a:extLst>
            </p:cNvPr>
            <p:cNvCxnSpPr>
              <a:cxnSpLocks/>
            </p:cNvCxnSpPr>
            <p:nvPr/>
          </p:nvCxnSpPr>
          <p:spPr>
            <a:xfrm>
              <a:off x="1589403" y="2590799"/>
              <a:ext cx="1598640" cy="0"/>
            </a:xfrm>
            <a:prstGeom prst="line">
              <a:avLst/>
            </a:prstGeom>
            <a:ln w="571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56ADB7E-434A-FEEB-ADCC-5D79A8B5B70B}"/>
                </a:ext>
              </a:extLst>
            </p:cNvPr>
            <p:cNvCxnSpPr>
              <a:cxnSpLocks/>
            </p:cNvCxnSpPr>
            <p:nvPr/>
          </p:nvCxnSpPr>
          <p:spPr>
            <a:xfrm>
              <a:off x="1589403" y="5281448"/>
              <a:ext cx="1598640" cy="0"/>
            </a:xfrm>
            <a:prstGeom prst="line">
              <a:avLst/>
            </a:prstGeom>
            <a:ln w="571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997DE76-606A-1458-A766-9FDF629595F5}"/>
              </a:ext>
            </a:extLst>
          </p:cNvPr>
          <p:cNvGrpSpPr/>
          <p:nvPr/>
        </p:nvGrpSpPr>
        <p:grpSpPr>
          <a:xfrm>
            <a:off x="9003959" y="1175950"/>
            <a:ext cx="1763322" cy="5557693"/>
            <a:chOff x="9003959" y="871150"/>
            <a:chExt cx="1763322" cy="55576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ED2203-D753-F7B2-17F6-6484BA67B57C}"/>
                </a:ext>
              </a:extLst>
            </p:cNvPr>
            <p:cNvSpPr/>
            <p:nvPr/>
          </p:nvSpPr>
          <p:spPr>
            <a:xfrm>
              <a:off x="9003959" y="871150"/>
              <a:ext cx="1742302" cy="5557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⎯⎯⎯⎯⎯⎯⎯⎯⎯⎯⎯⎯⎯⎯⎯⎯⎯⎯⎯⎯⎯⎯⎯⎯⎯⎯⎯⎯ </a:t>
              </a:r>
              <a:r>
                <a:rPr lang="en-US" sz="800" b="1" dirty="0">
                  <a:solidFill>
                    <a:schemeClr val="accent2"/>
                  </a:solidFill>
                </a:rPr>
                <a:t>⎯⎯⎯⎯⎯⎯⎯⎯⎯⎯⎯⎯⎯⎯⎯⎯⎯⎯⎯⎯⎯⎯⎯⎯⎯⎯⎯⎯ ⎯⎯⎯⎯⎯⎯⎯⎯⎯⎯⎯⎯⎯⎯⎯⎯⎯⎯⎯⎯⎯⎯⎯⎯⎯⎯⎯⎯ </a:t>
              </a:r>
              <a:r>
                <a:rPr lang="en-US" sz="800" dirty="0">
                  <a:solidFill>
                    <a:schemeClr val="tx1"/>
                  </a:solidFill>
                </a:rPr>
                <a:t>⎯⎯⎯⎯⎯⎯⎯⎯⎯⎯⎯⎯⎯⎯⎯⎯⎯⎯⎯⎯⎯⎯⎯⎯⎯⎯⎯⎯ </a:t>
              </a:r>
              <a:r>
                <a:rPr lang="en-US" sz="800" b="1" dirty="0">
                  <a:solidFill>
                    <a:schemeClr val="accent2"/>
                  </a:solidFill>
                </a:rPr>
                <a:t>⎯⎯⎯⎯⎯⎯⎯⎯⎯⎯⎯⎯⎯⎯⎯⎯⎯⎯⎯⎯⎯⎯⎯⎯⎯⎯⎯⎯ </a:t>
              </a:r>
              <a:r>
                <a:rPr lang="en-US" sz="800" dirty="0">
                  <a:solidFill>
                    <a:schemeClr val="tx1"/>
                  </a:solidFill>
                </a:rPr>
                <a:t>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4C38E60-99DD-AC95-8B33-63493F1957E1}"/>
                </a:ext>
              </a:extLst>
            </p:cNvPr>
            <p:cNvCxnSpPr>
              <a:cxnSpLocks/>
            </p:cNvCxnSpPr>
            <p:nvPr/>
          </p:nvCxnSpPr>
          <p:spPr>
            <a:xfrm>
              <a:off x="9168641" y="1098332"/>
              <a:ext cx="1598640" cy="0"/>
            </a:xfrm>
            <a:prstGeom prst="line">
              <a:avLst/>
            </a:prstGeom>
            <a:ln w="571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7C0D998-C942-B582-0B36-1A5991E5C507}"/>
                </a:ext>
              </a:extLst>
            </p:cNvPr>
            <p:cNvCxnSpPr>
              <a:cxnSpLocks/>
            </p:cNvCxnSpPr>
            <p:nvPr/>
          </p:nvCxnSpPr>
          <p:spPr>
            <a:xfrm>
              <a:off x="9168641" y="1234965"/>
              <a:ext cx="1598640" cy="0"/>
            </a:xfrm>
            <a:prstGeom prst="line">
              <a:avLst/>
            </a:prstGeom>
            <a:ln w="571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6392E0-B817-2C75-4430-152EBD11DDF5}"/>
                </a:ext>
              </a:extLst>
            </p:cNvPr>
            <p:cNvCxnSpPr>
              <a:cxnSpLocks/>
            </p:cNvCxnSpPr>
            <p:nvPr/>
          </p:nvCxnSpPr>
          <p:spPr>
            <a:xfrm>
              <a:off x="9147621" y="1476702"/>
              <a:ext cx="1598640" cy="0"/>
            </a:xfrm>
            <a:prstGeom prst="line">
              <a:avLst/>
            </a:prstGeom>
            <a:ln w="571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4E3840-8B51-8F1B-DDE0-E3086C2D5E4D}"/>
              </a:ext>
            </a:extLst>
          </p:cNvPr>
          <p:cNvGrpSpPr/>
          <p:nvPr/>
        </p:nvGrpSpPr>
        <p:grpSpPr>
          <a:xfrm>
            <a:off x="1445739" y="1095632"/>
            <a:ext cx="1742304" cy="5557700"/>
            <a:chOff x="3726627" y="790832"/>
            <a:chExt cx="1742304" cy="55577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8FD3D02-CC23-A550-D42E-9145E194DFB4}"/>
                </a:ext>
              </a:extLst>
            </p:cNvPr>
            <p:cNvSpPr/>
            <p:nvPr/>
          </p:nvSpPr>
          <p:spPr>
            <a:xfrm>
              <a:off x="3726627" y="790832"/>
              <a:ext cx="1742302" cy="1111540"/>
            </a:xfrm>
            <a:custGeom>
              <a:avLst/>
              <a:gdLst>
                <a:gd name="connsiteX0" fmla="*/ 0 w 1742302"/>
                <a:gd name="connsiteY0" fmla="*/ 0 h 1111540"/>
                <a:gd name="connsiteX1" fmla="*/ 563344 w 1742302"/>
                <a:gd name="connsiteY1" fmla="*/ 0 h 1111540"/>
                <a:gd name="connsiteX2" fmla="*/ 1144112 w 1742302"/>
                <a:gd name="connsiteY2" fmla="*/ 0 h 1111540"/>
                <a:gd name="connsiteX3" fmla="*/ 1742302 w 1742302"/>
                <a:gd name="connsiteY3" fmla="*/ 0 h 1111540"/>
                <a:gd name="connsiteX4" fmla="*/ 1742302 w 1742302"/>
                <a:gd name="connsiteY4" fmla="*/ 555770 h 1111540"/>
                <a:gd name="connsiteX5" fmla="*/ 1742302 w 1742302"/>
                <a:gd name="connsiteY5" fmla="*/ 1111540 h 1111540"/>
                <a:gd name="connsiteX6" fmla="*/ 1161535 w 1742302"/>
                <a:gd name="connsiteY6" fmla="*/ 1111540 h 1111540"/>
                <a:gd name="connsiteX7" fmla="*/ 615613 w 1742302"/>
                <a:gd name="connsiteY7" fmla="*/ 1111540 h 1111540"/>
                <a:gd name="connsiteX8" fmla="*/ 0 w 1742302"/>
                <a:gd name="connsiteY8" fmla="*/ 1111540 h 1111540"/>
                <a:gd name="connsiteX9" fmla="*/ 0 w 1742302"/>
                <a:gd name="connsiteY9" fmla="*/ 566885 h 1111540"/>
                <a:gd name="connsiteX10" fmla="*/ 0 w 1742302"/>
                <a:gd name="connsiteY10" fmla="*/ 0 h 111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2302" h="1111540" fill="none" extrusionOk="0">
                  <a:moveTo>
                    <a:pt x="0" y="0"/>
                  </a:moveTo>
                  <a:cubicBezTo>
                    <a:pt x="226359" y="3076"/>
                    <a:pt x="289915" y="18107"/>
                    <a:pt x="563344" y="0"/>
                  </a:cubicBezTo>
                  <a:cubicBezTo>
                    <a:pt x="836773" y="-18107"/>
                    <a:pt x="901312" y="22431"/>
                    <a:pt x="1144112" y="0"/>
                  </a:cubicBezTo>
                  <a:cubicBezTo>
                    <a:pt x="1386912" y="-22431"/>
                    <a:pt x="1577988" y="18212"/>
                    <a:pt x="1742302" y="0"/>
                  </a:cubicBezTo>
                  <a:cubicBezTo>
                    <a:pt x="1746978" y="111389"/>
                    <a:pt x="1718179" y="326273"/>
                    <a:pt x="1742302" y="555770"/>
                  </a:cubicBezTo>
                  <a:cubicBezTo>
                    <a:pt x="1766426" y="785267"/>
                    <a:pt x="1741751" y="972519"/>
                    <a:pt x="1742302" y="1111540"/>
                  </a:cubicBezTo>
                  <a:cubicBezTo>
                    <a:pt x="1505606" y="1092738"/>
                    <a:pt x="1403632" y="1115378"/>
                    <a:pt x="1161535" y="1111540"/>
                  </a:cubicBezTo>
                  <a:cubicBezTo>
                    <a:pt x="919438" y="1107702"/>
                    <a:pt x="860557" y="1123496"/>
                    <a:pt x="615613" y="1111540"/>
                  </a:cubicBezTo>
                  <a:cubicBezTo>
                    <a:pt x="370669" y="1099584"/>
                    <a:pt x="141731" y="1102474"/>
                    <a:pt x="0" y="1111540"/>
                  </a:cubicBezTo>
                  <a:cubicBezTo>
                    <a:pt x="-11648" y="950232"/>
                    <a:pt x="-490" y="800403"/>
                    <a:pt x="0" y="566885"/>
                  </a:cubicBezTo>
                  <a:cubicBezTo>
                    <a:pt x="490" y="333367"/>
                    <a:pt x="2643" y="222664"/>
                    <a:pt x="0" y="0"/>
                  </a:cubicBezTo>
                  <a:close/>
                </a:path>
                <a:path w="1742302" h="1111540" stroke="0" extrusionOk="0">
                  <a:moveTo>
                    <a:pt x="0" y="0"/>
                  </a:moveTo>
                  <a:cubicBezTo>
                    <a:pt x="272309" y="6685"/>
                    <a:pt x="412469" y="-25156"/>
                    <a:pt x="563344" y="0"/>
                  </a:cubicBezTo>
                  <a:cubicBezTo>
                    <a:pt x="714219" y="25156"/>
                    <a:pt x="869605" y="-18827"/>
                    <a:pt x="1091843" y="0"/>
                  </a:cubicBezTo>
                  <a:cubicBezTo>
                    <a:pt x="1314081" y="18827"/>
                    <a:pt x="1464510" y="-12761"/>
                    <a:pt x="1742302" y="0"/>
                  </a:cubicBezTo>
                  <a:cubicBezTo>
                    <a:pt x="1754960" y="181497"/>
                    <a:pt x="1729071" y="289683"/>
                    <a:pt x="1742302" y="544655"/>
                  </a:cubicBezTo>
                  <a:cubicBezTo>
                    <a:pt x="1755533" y="799628"/>
                    <a:pt x="1765712" y="859773"/>
                    <a:pt x="1742302" y="1111540"/>
                  </a:cubicBezTo>
                  <a:cubicBezTo>
                    <a:pt x="1544069" y="1127098"/>
                    <a:pt x="1461044" y="1130912"/>
                    <a:pt x="1196381" y="1111540"/>
                  </a:cubicBezTo>
                  <a:cubicBezTo>
                    <a:pt x="931718" y="1092168"/>
                    <a:pt x="822704" y="1137031"/>
                    <a:pt x="650459" y="1111540"/>
                  </a:cubicBezTo>
                  <a:cubicBezTo>
                    <a:pt x="478214" y="1086049"/>
                    <a:pt x="297192" y="1120022"/>
                    <a:pt x="0" y="1111540"/>
                  </a:cubicBezTo>
                  <a:cubicBezTo>
                    <a:pt x="405" y="866895"/>
                    <a:pt x="25344" y="787538"/>
                    <a:pt x="0" y="589116"/>
                  </a:cubicBezTo>
                  <a:cubicBezTo>
                    <a:pt x="-25344" y="390694"/>
                    <a:pt x="-14691" y="193458"/>
                    <a:pt x="0" y="0"/>
                  </a:cubicBezTo>
                  <a:close/>
                </a:path>
              </a:pathLst>
            </a:custGeom>
            <a:solidFill>
              <a:srgbClr val="4472C4">
                <a:alpha val="7843"/>
              </a:srgbClr>
            </a:solidFill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9F1897-833F-3610-CEDB-6242B7BA2D3D}"/>
                </a:ext>
              </a:extLst>
            </p:cNvPr>
            <p:cNvSpPr/>
            <p:nvPr/>
          </p:nvSpPr>
          <p:spPr>
            <a:xfrm>
              <a:off x="3726629" y="1902372"/>
              <a:ext cx="1742302" cy="1111540"/>
            </a:xfrm>
            <a:custGeom>
              <a:avLst/>
              <a:gdLst>
                <a:gd name="connsiteX0" fmla="*/ 0 w 1742302"/>
                <a:gd name="connsiteY0" fmla="*/ 0 h 1111540"/>
                <a:gd name="connsiteX1" fmla="*/ 563344 w 1742302"/>
                <a:gd name="connsiteY1" fmla="*/ 0 h 1111540"/>
                <a:gd name="connsiteX2" fmla="*/ 1144112 w 1742302"/>
                <a:gd name="connsiteY2" fmla="*/ 0 h 1111540"/>
                <a:gd name="connsiteX3" fmla="*/ 1742302 w 1742302"/>
                <a:gd name="connsiteY3" fmla="*/ 0 h 1111540"/>
                <a:gd name="connsiteX4" fmla="*/ 1742302 w 1742302"/>
                <a:gd name="connsiteY4" fmla="*/ 555770 h 1111540"/>
                <a:gd name="connsiteX5" fmla="*/ 1742302 w 1742302"/>
                <a:gd name="connsiteY5" fmla="*/ 1111540 h 1111540"/>
                <a:gd name="connsiteX6" fmla="*/ 1161535 w 1742302"/>
                <a:gd name="connsiteY6" fmla="*/ 1111540 h 1111540"/>
                <a:gd name="connsiteX7" fmla="*/ 615613 w 1742302"/>
                <a:gd name="connsiteY7" fmla="*/ 1111540 h 1111540"/>
                <a:gd name="connsiteX8" fmla="*/ 0 w 1742302"/>
                <a:gd name="connsiteY8" fmla="*/ 1111540 h 1111540"/>
                <a:gd name="connsiteX9" fmla="*/ 0 w 1742302"/>
                <a:gd name="connsiteY9" fmla="*/ 566885 h 1111540"/>
                <a:gd name="connsiteX10" fmla="*/ 0 w 1742302"/>
                <a:gd name="connsiteY10" fmla="*/ 0 h 111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2302" h="1111540" fill="none" extrusionOk="0">
                  <a:moveTo>
                    <a:pt x="0" y="0"/>
                  </a:moveTo>
                  <a:cubicBezTo>
                    <a:pt x="226359" y="3076"/>
                    <a:pt x="289915" y="18107"/>
                    <a:pt x="563344" y="0"/>
                  </a:cubicBezTo>
                  <a:cubicBezTo>
                    <a:pt x="836773" y="-18107"/>
                    <a:pt x="901312" y="22431"/>
                    <a:pt x="1144112" y="0"/>
                  </a:cubicBezTo>
                  <a:cubicBezTo>
                    <a:pt x="1386912" y="-22431"/>
                    <a:pt x="1577988" y="18212"/>
                    <a:pt x="1742302" y="0"/>
                  </a:cubicBezTo>
                  <a:cubicBezTo>
                    <a:pt x="1746978" y="111389"/>
                    <a:pt x="1718179" y="326273"/>
                    <a:pt x="1742302" y="555770"/>
                  </a:cubicBezTo>
                  <a:cubicBezTo>
                    <a:pt x="1766426" y="785267"/>
                    <a:pt x="1741751" y="972519"/>
                    <a:pt x="1742302" y="1111540"/>
                  </a:cubicBezTo>
                  <a:cubicBezTo>
                    <a:pt x="1505606" y="1092738"/>
                    <a:pt x="1403632" y="1115378"/>
                    <a:pt x="1161535" y="1111540"/>
                  </a:cubicBezTo>
                  <a:cubicBezTo>
                    <a:pt x="919438" y="1107702"/>
                    <a:pt x="860557" y="1123496"/>
                    <a:pt x="615613" y="1111540"/>
                  </a:cubicBezTo>
                  <a:cubicBezTo>
                    <a:pt x="370669" y="1099584"/>
                    <a:pt x="141731" y="1102474"/>
                    <a:pt x="0" y="1111540"/>
                  </a:cubicBezTo>
                  <a:cubicBezTo>
                    <a:pt x="-11648" y="950232"/>
                    <a:pt x="-490" y="800403"/>
                    <a:pt x="0" y="566885"/>
                  </a:cubicBezTo>
                  <a:cubicBezTo>
                    <a:pt x="490" y="333367"/>
                    <a:pt x="2643" y="222664"/>
                    <a:pt x="0" y="0"/>
                  </a:cubicBezTo>
                  <a:close/>
                </a:path>
                <a:path w="1742302" h="1111540" stroke="0" extrusionOk="0">
                  <a:moveTo>
                    <a:pt x="0" y="0"/>
                  </a:moveTo>
                  <a:cubicBezTo>
                    <a:pt x="272309" y="6685"/>
                    <a:pt x="412469" y="-25156"/>
                    <a:pt x="563344" y="0"/>
                  </a:cubicBezTo>
                  <a:cubicBezTo>
                    <a:pt x="714219" y="25156"/>
                    <a:pt x="869605" y="-18827"/>
                    <a:pt x="1091843" y="0"/>
                  </a:cubicBezTo>
                  <a:cubicBezTo>
                    <a:pt x="1314081" y="18827"/>
                    <a:pt x="1464510" y="-12761"/>
                    <a:pt x="1742302" y="0"/>
                  </a:cubicBezTo>
                  <a:cubicBezTo>
                    <a:pt x="1754960" y="181497"/>
                    <a:pt x="1729071" y="289683"/>
                    <a:pt x="1742302" y="544655"/>
                  </a:cubicBezTo>
                  <a:cubicBezTo>
                    <a:pt x="1755533" y="799628"/>
                    <a:pt x="1765712" y="859773"/>
                    <a:pt x="1742302" y="1111540"/>
                  </a:cubicBezTo>
                  <a:cubicBezTo>
                    <a:pt x="1544069" y="1127098"/>
                    <a:pt x="1461044" y="1130912"/>
                    <a:pt x="1196381" y="1111540"/>
                  </a:cubicBezTo>
                  <a:cubicBezTo>
                    <a:pt x="931718" y="1092168"/>
                    <a:pt x="822704" y="1137031"/>
                    <a:pt x="650459" y="1111540"/>
                  </a:cubicBezTo>
                  <a:cubicBezTo>
                    <a:pt x="478214" y="1086049"/>
                    <a:pt x="297192" y="1120022"/>
                    <a:pt x="0" y="1111540"/>
                  </a:cubicBezTo>
                  <a:cubicBezTo>
                    <a:pt x="405" y="866895"/>
                    <a:pt x="25344" y="787538"/>
                    <a:pt x="0" y="589116"/>
                  </a:cubicBezTo>
                  <a:cubicBezTo>
                    <a:pt x="-25344" y="390694"/>
                    <a:pt x="-14691" y="193458"/>
                    <a:pt x="0" y="0"/>
                  </a:cubicBezTo>
                  <a:close/>
                </a:path>
              </a:pathLst>
            </a:custGeom>
            <a:solidFill>
              <a:srgbClr val="4472C4">
                <a:alpha val="7843"/>
              </a:srgbClr>
            </a:solidFill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6C5BE3-B504-DC72-D9FD-DA5608B57DC2}"/>
                </a:ext>
              </a:extLst>
            </p:cNvPr>
            <p:cNvSpPr/>
            <p:nvPr/>
          </p:nvSpPr>
          <p:spPr>
            <a:xfrm>
              <a:off x="3726629" y="3013912"/>
              <a:ext cx="1742302" cy="1111540"/>
            </a:xfrm>
            <a:custGeom>
              <a:avLst/>
              <a:gdLst>
                <a:gd name="connsiteX0" fmla="*/ 0 w 1742302"/>
                <a:gd name="connsiteY0" fmla="*/ 0 h 1111540"/>
                <a:gd name="connsiteX1" fmla="*/ 563344 w 1742302"/>
                <a:gd name="connsiteY1" fmla="*/ 0 h 1111540"/>
                <a:gd name="connsiteX2" fmla="*/ 1144112 w 1742302"/>
                <a:gd name="connsiteY2" fmla="*/ 0 h 1111540"/>
                <a:gd name="connsiteX3" fmla="*/ 1742302 w 1742302"/>
                <a:gd name="connsiteY3" fmla="*/ 0 h 1111540"/>
                <a:gd name="connsiteX4" fmla="*/ 1742302 w 1742302"/>
                <a:gd name="connsiteY4" fmla="*/ 555770 h 1111540"/>
                <a:gd name="connsiteX5" fmla="*/ 1742302 w 1742302"/>
                <a:gd name="connsiteY5" fmla="*/ 1111540 h 1111540"/>
                <a:gd name="connsiteX6" fmla="*/ 1161535 w 1742302"/>
                <a:gd name="connsiteY6" fmla="*/ 1111540 h 1111540"/>
                <a:gd name="connsiteX7" fmla="*/ 615613 w 1742302"/>
                <a:gd name="connsiteY7" fmla="*/ 1111540 h 1111540"/>
                <a:gd name="connsiteX8" fmla="*/ 0 w 1742302"/>
                <a:gd name="connsiteY8" fmla="*/ 1111540 h 1111540"/>
                <a:gd name="connsiteX9" fmla="*/ 0 w 1742302"/>
                <a:gd name="connsiteY9" fmla="*/ 566885 h 1111540"/>
                <a:gd name="connsiteX10" fmla="*/ 0 w 1742302"/>
                <a:gd name="connsiteY10" fmla="*/ 0 h 111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2302" h="1111540" fill="none" extrusionOk="0">
                  <a:moveTo>
                    <a:pt x="0" y="0"/>
                  </a:moveTo>
                  <a:cubicBezTo>
                    <a:pt x="226359" y="3076"/>
                    <a:pt x="289915" y="18107"/>
                    <a:pt x="563344" y="0"/>
                  </a:cubicBezTo>
                  <a:cubicBezTo>
                    <a:pt x="836773" y="-18107"/>
                    <a:pt x="901312" y="22431"/>
                    <a:pt x="1144112" y="0"/>
                  </a:cubicBezTo>
                  <a:cubicBezTo>
                    <a:pt x="1386912" y="-22431"/>
                    <a:pt x="1577988" y="18212"/>
                    <a:pt x="1742302" y="0"/>
                  </a:cubicBezTo>
                  <a:cubicBezTo>
                    <a:pt x="1746978" y="111389"/>
                    <a:pt x="1718179" y="326273"/>
                    <a:pt x="1742302" y="555770"/>
                  </a:cubicBezTo>
                  <a:cubicBezTo>
                    <a:pt x="1766426" y="785267"/>
                    <a:pt x="1741751" y="972519"/>
                    <a:pt x="1742302" y="1111540"/>
                  </a:cubicBezTo>
                  <a:cubicBezTo>
                    <a:pt x="1505606" y="1092738"/>
                    <a:pt x="1403632" y="1115378"/>
                    <a:pt x="1161535" y="1111540"/>
                  </a:cubicBezTo>
                  <a:cubicBezTo>
                    <a:pt x="919438" y="1107702"/>
                    <a:pt x="860557" y="1123496"/>
                    <a:pt x="615613" y="1111540"/>
                  </a:cubicBezTo>
                  <a:cubicBezTo>
                    <a:pt x="370669" y="1099584"/>
                    <a:pt x="141731" y="1102474"/>
                    <a:pt x="0" y="1111540"/>
                  </a:cubicBezTo>
                  <a:cubicBezTo>
                    <a:pt x="-11648" y="950232"/>
                    <a:pt x="-490" y="800403"/>
                    <a:pt x="0" y="566885"/>
                  </a:cubicBezTo>
                  <a:cubicBezTo>
                    <a:pt x="490" y="333367"/>
                    <a:pt x="2643" y="222664"/>
                    <a:pt x="0" y="0"/>
                  </a:cubicBezTo>
                  <a:close/>
                </a:path>
                <a:path w="1742302" h="1111540" stroke="0" extrusionOk="0">
                  <a:moveTo>
                    <a:pt x="0" y="0"/>
                  </a:moveTo>
                  <a:cubicBezTo>
                    <a:pt x="272309" y="6685"/>
                    <a:pt x="412469" y="-25156"/>
                    <a:pt x="563344" y="0"/>
                  </a:cubicBezTo>
                  <a:cubicBezTo>
                    <a:pt x="714219" y="25156"/>
                    <a:pt x="869605" y="-18827"/>
                    <a:pt x="1091843" y="0"/>
                  </a:cubicBezTo>
                  <a:cubicBezTo>
                    <a:pt x="1314081" y="18827"/>
                    <a:pt x="1464510" y="-12761"/>
                    <a:pt x="1742302" y="0"/>
                  </a:cubicBezTo>
                  <a:cubicBezTo>
                    <a:pt x="1754960" y="181497"/>
                    <a:pt x="1729071" y="289683"/>
                    <a:pt x="1742302" y="544655"/>
                  </a:cubicBezTo>
                  <a:cubicBezTo>
                    <a:pt x="1755533" y="799628"/>
                    <a:pt x="1765712" y="859773"/>
                    <a:pt x="1742302" y="1111540"/>
                  </a:cubicBezTo>
                  <a:cubicBezTo>
                    <a:pt x="1544069" y="1127098"/>
                    <a:pt x="1461044" y="1130912"/>
                    <a:pt x="1196381" y="1111540"/>
                  </a:cubicBezTo>
                  <a:cubicBezTo>
                    <a:pt x="931718" y="1092168"/>
                    <a:pt x="822704" y="1137031"/>
                    <a:pt x="650459" y="1111540"/>
                  </a:cubicBezTo>
                  <a:cubicBezTo>
                    <a:pt x="478214" y="1086049"/>
                    <a:pt x="297192" y="1120022"/>
                    <a:pt x="0" y="1111540"/>
                  </a:cubicBezTo>
                  <a:cubicBezTo>
                    <a:pt x="405" y="866895"/>
                    <a:pt x="25344" y="787538"/>
                    <a:pt x="0" y="589116"/>
                  </a:cubicBezTo>
                  <a:cubicBezTo>
                    <a:pt x="-25344" y="390694"/>
                    <a:pt x="-14691" y="193458"/>
                    <a:pt x="0" y="0"/>
                  </a:cubicBezTo>
                  <a:close/>
                </a:path>
              </a:pathLst>
            </a:custGeom>
            <a:solidFill>
              <a:srgbClr val="4472C4">
                <a:alpha val="7843"/>
              </a:srgbClr>
            </a:solidFill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D2C511C-66B8-D1FE-3009-C9BEDE3CA297}"/>
                </a:ext>
              </a:extLst>
            </p:cNvPr>
            <p:cNvSpPr/>
            <p:nvPr/>
          </p:nvSpPr>
          <p:spPr>
            <a:xfrm>
              <a:off x="3726627" y="4125452"/>
              <a:ext cx="1742302" cy="1111540"/>
            </a:xfrm>
            <a:custGeom>
              <a:avLst/>
              <a:gdLst>
                <a:gd name="connsiteX0" fmla="*/ 0 w 1742302"/>
                <a:gd name="connsiteY0" fmla="*/ 0 h 1111540"/>
                <a:gd name="connsiteX1" fmla="*/ 563344 w 1742302"/>
                <a:gd name="connsiteY1" fmla="*/ 0 h 1111540"/>
                <a:gd name="connsiteX2" fmla="*/ 1144112 w 1742302"/>
                <a:gd name="connsiteY2" fmla="*/ 0 h 1111540"/>
                <a:gd name="connsiteX3" fmla="*/ 1742302 w 1742302"/>
                <a:gd name="connsiteY3" fmla="*/ 0 h 1111540"/>
                <a:gd name="connsiteX4" fmla="*/ 1742302 w 1742302"/>
                <a:gd name="connsiteY4" fmla="*/ 555770 h 1111540"/>
                <a:gd name="connsiteX5" fmla="*/ 1742302 w 1742302"/>
                <a:gd name="connsiteY5" fmla="*/ 1111540 h 1111540"/>
                <a:gd name="connsiteX6" fmla="*/ 1161535 w 1742302"/>
                <a:gd name="connsiteY6" fmla="*/ 1111540 h 1111540"/>
                <a:gd name="connsiteX7" fmla="*/ 615613 w 1742302"/>
                <a:gd name="connsiteY7" fmla="*/ 1111540 h 1111540"/>
                <a:gd name="connsiteX8" fmla="*/ 0 w 1742302"/>
                <a:gd name="connsiteY8" fmla="*/ 1111540 h 1111540"/>
                <a:gd name="connsiteX9" fmla="*/ 0 w 1742302"/>
                <a:gd name="connsiteY9" fmla="*/ 566885 h 1111540"/>
                <a:gd name="connsiteX10" fmla="*/ 0 w 1742302"/>
                <a:gd name="connsiteY10" fmla="*/ 0 h 111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2302" h="1111540" fill="none" extrusionOk="0">
                  <a:moveTo>
                    <a:pt x="0" y="0"/>
                  </a:moveTo>
                  <a:cubicBezTo>
                    <a:pt x="226359" y="3076"/>
                    <a:pt x="289915" y="18107"/>
                    <a:pt x="563344" y="0"/>
                  </a:cubicBezTo>
                  <a:cubicBezTo>
                    <a:pt x="836773" y="-18107"/>
                    <a:pt x="901312" y="22431"/>
                    <a:pt x="1144112" y="0"/>
                  </a:cubicBezTo>
                  <a:cubicBezTo>
                    <a:pt x="1386912" y="-22431"/>
                    <a:pt x="1577988" y="18212"/>
                    <a:pt x="1742302" y="0"/>
                  </a:cubicBezTo>
                  <a:cubicBezTo>
                    <a:pt x="1746978" y="111389"/>
                    <a:pt x="1718179" y="326273"/>
                    <a:pt x="1742302" y="555770"/>
                  </a:cubicBezTo>
                  <a:cubicBezTo>
                    <a:pt x="1766426" y="785267"/>
                    <a:pt x="1741751" y="972519"/>
                    <a:pt x="1742302" y="1111540"/>
                  </a:cubicBezTo>
                  <a:cubicBezTo>
                    <a:pt x="1505606" y="1092738"/>
                    <a:pt x="1403632" y="1115378"/>
                    <a:pt x="1161535" y="1111540"/>
                  </a:cubicBezTo>
                  <a:cubicBezTo>
                    <a:pt x="919438" y="1107702"/>
                    <a:pt x="860557" y="1123496"/>
                    <a:pt x="615613" y="1111540"/>
                  </a:cubicBezTo>
                  <a:cubicBezTo>
                    <a:pt x="370669" y="1099584"/>
                    <a:pt x="141731" y="1102474"/>
                    <a:pt x="0" y="1111540"/>
                  </a:cubicBezTo>
                  <a:cubicBezTo>
                    <a:pt x="-11648" y="950232"/>
                    <a:pt x="-490" y="800403"/>
                    <a:pt x="0" y="566885"/>
                  </a:cubicBezTo>
                  <a:cubicBezTo>
                    <a:pt x="490" y="333367"/>
                    <a:pt x="2643" y="222664"/>
                    <a:pt x="0" y="0"/>
                  </a:cubicBezTo>
                  <a:close/>
                </a:path>
                <a:path w="1742302" h="1111540" stroke="0" extrusionOk="0">
                  <a:moveTo>
                    <a:pt x="0" y="0"/>
                  </a:moveTo>
                  <a:cubicBezTo>
                    <a:pt x="272309" y="6685"/>
                    <a:pt x="412469" y="-25156"/>
                    <a:pt x="563344" y="0"/>
                  </a:cubicBezTo>
                  <a:cubicBezTo>
                    <a:pt x="714219" y="25156"/>
                    <a:pt x="869605" y="-18827"/>
                    <a:pt x="1091843" y="0"/>
                  </a:cubicBezTo>
                  <a:cubicBezTo>
                    <a:pt x="1314081" y="18827"/>
                    <a:pt x="1464510" y="-12761"/>
                    <a:pt x="1742302" y="0"/>
                  </a:cubicBezTo>
                  <a:cubicBezTo>
                    <a:pt x="1754960" y="181497"/>
                    <a:pt x="1729071" y="289683"/>
                    <a:pt x="1742302" y="544655"/>
                  </a:cubicBezTo>
                  <a:cubicBezTo>
                    <a:pt x="1755533" y="799628"/>
                    <a:pt x="1765712" y="859773"/>
                    <a:pt x="1742302" y="1111540"/>
                  </a:cubicBezTo>
                  <a:cubicBezTo>
                    <a:pt x="1544069" y="1127098"/>
                    <a:pt x="1461044" y="1130912"/>
                    <a:pt x="1196381" y="1111540"/>
                  </a:cubicBezTo>
                  <a:cubicBezTo>
                    <a:pt x="931718" y="1092168"/>
                    <a:pt x="822704" y="1137031"/>
                    <a:pt x="650459" y="1111540"/>
                  </a:cubicBezTo>
                  <a:cubicBezTo>
                    <a:pt x="478214" y="1086049"/>
                    <a:pt x="297192" y="1120022"/>
                    <a:pt x="0" y="1111540"/>
                  </a:cubicBezTo>
                  <a:cubicBezTo>
                    <a:pt x="405" y="866895"/>
                    <a:pt x="25344" y="787538"/>
                    <a:pt x="0" y="589116"/>
                  </a:cubicBezTo>
                  <a:cubicBezTo>
                    <a:pt x="-25344" y="390694"/>
                    <a:pt x="-14691" y="193458"/>
                    <a:pt x="0" y="0"/>
                  </a:cubicBezTo>
                  <a:close/>
                </a:path>
              </a:pathLst>
            </a:custGeom>
            <a:solidFill>
              <a:srgbClr val="4472C4">
                <a:alpha val="7843"/>
              </a:srgbClr>
            </a:solidFill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9AE42F-5799-C730-EE77-72C749863C1E}"/>
                </a:ext>
              </a:extLst>
            </p:cNvPr>
            <p:cNvSpPr/>
            <p:nvPr/>
          </p:nvSpPr>
          <p:spPr>
            <a:xfrm>
              <a:off x="3726627" y="5236992"/>
              <a:ext cx="1742302" cy="1111540"/>
            </a:xfrm>
            <a:custGeom>
              <a:avLst/>
              <a:gdLst>
                <a:gd name="connsiteX0" fmla="*/ 0 w 1742302"/>
                <a:gd name="connsiteY0" fmla="*/ 0 h 1111540"/>
                <a:gd name="connsiteX1" fmla="*/ 563344 w 1742302"/>
                <a:gd name="connsiteY1" fmla="*/ 0 h 1111540"/>
                <a:gd name="connsiteX2" fmla="*/ 1144112 w 1742302"/>
                <a:gd name="connsiteY2" fmla="*/ 0 h 1111540"/>
                <a:gd name="connsiteX3" fmla="*/ 1742302 w 1742302"/>
                <a:gd name="connsiteY3" fmla="*/ 0 h 1111540"/>
                <a:gd name="connsiteX4" fmla="*/ 1742302 w 1742302"/>
                <a:gd name="connsiteY4" fmla="*/ 555770 h 1111540"/>
                <a:gd name="connsiteX5" fmla="*/ 1742302 w 1742302"/>
                <a:gd name="connsiteY5" fmla="*/ 1111540 h 1111540"/>
                <a:gd name="connsiteX6" fmla="*/ 1161535 w 1742302"/>
                <a:gd name="connsiteY6" fmla="*/ 1111540 h 1111540"/>
                <a:gd name="connsiteX7" fmla="*/ 615613 w 1742302"/>
                <a:gd name="connsiteY7" fmla="*/ 1111540 h 1111540"/>
                <a:gd name="connsiteX8" fmla="*/ 0 w 1742302"/>
                <a:gd name="connsiteY8" fmla="*/ 1111540 h 1111540"/>
                <a:gd name="connsiteX9" fmla="*/ 0 w 1742302"/>
                <a:gd name="connsiteY9" fmla="*/ 566885 h 1111540"/>
                <a:gd name="connsiteX10" fmla="*/ 0 w 1742302"/>
                <a:gd name="connsiteY10" fmla="*/ 0 h 111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2302" h="1111540" fill="none" extrusionOk="0">
                  <a:moveTo>
                    <a:pt x="0" y="0"/>
                  </a:moveTo>
                  <a:cubicBezTo>
                    <a:pt x="226359" y="3076"/>
                    <a:pt x="289915" y="18107"/>
                    <a:pt x="563344" y="0"/>
                  </a:cubicBezTo>
                  <a:cubicBezTo>
                    <a:pt x="836773" y="-18107"/>
                    <a:pt x="901312" y="22431"/>
                    <a:pt x="1144112" y="0"/>
                  </a:cubicBezTo>
                  <a:cubicBezTo>
                    <a:pt x="1386912" y="-22431"/>
                    <a:pt x="1577988" y="18212"/>
                    <a:pt x="1742302" y="0"/>
                  </a:cubicBezTo>
                  <a:cubicBezTo>
                    <a:pt x="1746978" y="111389"/>
                    <a:pt x="1718179" y="326273"/>
                    <a:pt x="1742302" y="555770"/>
                  </a:cubicBezTo>
                  <a:cubicBezTo>
                    <a:pt x="1766426" y="785267"/>
                    <a:pt x="1741751" y="972519"/>
                    <a:pt x="1742302" y="1111540"/>
                  </a:cubicBezTo>
                  <a:cubicBezTo>
                    <a:pt x="1505606" y="1092738"/>
                    <a:pt x="1403632" y="1115378"/>
                    <a:pt x="1161535" y="1111540"/>
                  </a:cubicBezTo>
                  <a:cubicBezTo>
                    <a:pt x="919438" y="1107702"/>
                    <a:pt x="860557" y="1123496"/>
                    <a:pt x="615613" y="1111540"/>
                  </a:cubicBezTo>
                  <a:cubicBezTo>
                    <a:pt x="370669" y="1099584"/>
                    <a:pt x="141731" y="1102474"/>
                    <a:pt x="0" y="1111540"/>
                  </a:cubicBezTo>
                  <a:cubicBezTo>
                    <a:pt x="-11648" y="950232"/>
                    <a:pt x="-490" y="800403"/>
                    <a:pt x="0" y="566885"/>
                  </a:cubicBezTo>
                  <a:cubicBezTo>
                    <a:pt x="490" y="333367"/>
                    <a:pt x="2643" y="222664"/>
                    <a:pt x="0" y="0"/>
                  </a:cubicBezTo>
                  <a:close/>
                </a:path>
                <a:path w="1742302" h="1111540" stroke="0" extrusionOk="0">
                  <a:moveTo>
                    <a:pt x="0" y="0"/>
                  </a:moveTo>
                  <a:cubicBezTo>
                    <a:pt x="272309" y="6685"/>
                    <a:pt x="412469" y="-25156"/>
                    <a:pt x="563344" y="0"/>
                  </a:cubicBezTo>
                  <a:cubicBezTo>
                    <a:pt x="714219" y="25156"/>
                    <a:pt x="869605" y="-18827"/>
                    <a:pt x="1091843" y="0"/>
                  </a:cubicBezTo>
                  <a:cubicBezTo>
                    <a:pt x="1314081" y="18827"/>
                    <a:pt x="1464510" y="-12761"/>
                    <a:pt x="1742302" y="0"/>
                  </a:cubicBezTo>
                  <a:cubicBezTo>
                    <a:pt x="1754960" y="181497"/>
                    <a:pt x="1729071" y="289683"/>
                    <a:pt x="1742302" y="544655"/>
                  </a:cubicBezTo>
                  <a:cubicBezTo>
                    <a:pt x="1755533" y="799628"/>
                    <a:pt x="1765712" y="859773"/>
                    <a:pt x="1742302" y="1111540"/>
                  </a:cubicBezTo>
                  <a:cubicBezTo>
                    <a:pt x="1544069" y="1127098"/>
                    <a:pt x="1461044" y="1130912"/>
                    <a:pt x="1196381" y="1111540"/>
                  </a:cubicBezTo>
                  <a:cubicBezTo>
                    <a:pt x="931718" y="1092168"/>
                    <a:pt x="822704" y="1137031"/>
                    <a:pt x="650459" y="1111540"/>
                  </a:cubicBezTo>
                  <a:cubicBezTo>
                    <a:pt x="478214" y="1086049"/>
                    <a:pt x="297192" y="1120022"/>
                    <a:pt x="0" y="1111540"/>
                  </a:cubicBezTo>
                  <a:cubicBezTo>
                    <a:pt x="405" y="866895"/>
                    <a:pt x="25344" y="787538"/>
                    <a:pt x="0" y="589116"/>
                  </a:cubicBezTo>
                  <a:cubicBezTo>
                    <a:pt x="-25344" y="390694"/>
                    <a:pt x="-14691" y="193458"/>
                    <a:pt x="0" y="0"/>
                  </a:cubicBezTo>
                  <a:close/>
                </a:path>
              </a:pathLst>
            </a:custGeom>
            <a:solidFill>
              <a:srgbClr val="4472C4">
                <a:alpha val="7843"/>
              </a:srgbClr>
            </a:solidFill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142B16-E3FA-071B-47CA-50F0EB46E13E}"/>
              </a:ext>
            </a:extLst>
          </p:cNvPr>
          <p:cNvGrpSpPr/>
          <p:nvPr/>
        </p:nvGrpSpPr>
        <p:grpSpPr>
          <a:xfrm>
            <a:off x="9024977" y="1175950"/>
            <a:ext cx="1742304" cy="5557700"/>
            <a:chOff x="6212323" y="790832"/>
            <a:chExt cx="1742304" cy="5557700"/>
          </a:xfrm>
          <a:solidFill>
            <a:srgbClr val="00B0F0">
              <a:alpha val="9804"/>
            </a:srgbClr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4F1DAAB-40BF-545D-6C3A-6C7F786F4931}"/>
                </a:ext>
              </a:extLst>
            </p:cNvPr>
            <p:cNvSpPr/>
            <p:nvPr/>
          </p:nvSpPr>
          <p:spPr>
            <a:xfrm>
              <a:off x="6212323" y="790832"/>
              <a:ext cx="1742302" cy="1111540"/>
            </a:xfrm>
            <a:custGeom>
              <a:avLst/>
              <a:gdLst>
                <a:gd name="connsiteX0" fmla="*/ 0 w 1742302"/>
                <a:gd name="connsiteY0" fmla="*/ 0 h 1111540"/>
                <a:gd name="connsiteX1" fmla="*/ 563344 w 1742302"/>
                <a:gd name="connsiteY1" fmla="*/ 0 h 1111540"/>
                <a:gd name="connsiteX2" fmla="*/ 1144112 w 1742302"/>
                <a:gd name="connsiteY2" fmla="*/ 0 h 1111540"/>
                <a:gd name="connsiteX3" fmla="*/ 1742302 w 1742302"/>
                <a:gd name="connsiteY3" fmla="*/ 0 h 1111540"/>
                <a:gd name="connsiteX4" fmla="*/ 1742302 w 1742302"/>
                <a:gd name="connsiteY4" fmla="*/ 555770 h 1111540"/>
                <a:gd name="connsiteX5" fmla="*/ 1742302 w 1742302"/>
                <a:gd name="connsiteY5" fmla="*/ 1111540 h 1111540"/>
                <a:gd name="connsiteX6" fmla="*/ 1161535 w 1742302"/>
                <a:gd name="connsiteY6" fmla="*/ 1111540 h 1111540"/>
                <a:gd name="connsiteX7" fmla="*/ 615613 w 1742302"/>
                <a:gd name="connsiteY7" fmla="*/ 1111540 h 1111540"/>
                <a:gd name="connsiteX8" fmla="*/ 0 w 1742302"/>
                <a:gd name="connsiteY8" fmla="*/ 1111540 h 1111540"/>
                <a:gd name="connsiteX9" fmla="*/ 0 w 1742302"/>
                <a:gd name="connsiteY9" fmla="*/ 566885 h 1111540"/>
                <a:gd name="connsiteX10" fmla="*/ 0 w 1742302"/>
                <a:gd name="connsiteY10" fmla="*/ 0 h 111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2302" h="1111540" fill="none" extrusionOk="0">
                  <a:moveTo>
                    <a:pt x="0" y="0"/>
                  </a:moveTo>
                  <a:cubicBezTo>
                    <a:pt x="226359" y="3076"/>
                    <a:pt x="289915" y="18107"/>
                    <a:pt x="563344" y="0"/>
                  </a:cubicBezTo>
                  <a:cubicBezTo>
                    <a:pt x="836773" y="-18107"/>
                    <a:pt x="901312" y="22431"/>
                    <a:pt x="1144112" y="0"/>
                  </a:cubicBezTo>
                  <a:cubicBezTo>
                    <a:pt x="1386912" y="-22431"/>
                    <a:pt x="1577988" y="18212"/>
                    <a:pt x="1742302" y="0"/>
                  </a:cubicBezTo>
                  <a:cubicBezTo>
                    <a:pt x="1746978" y="111389"/>
                    <a:pt x="1718179" y="326273"/>
                    <a:pt x="1742302" y="555770"/>
                  </a:cubicBezTo>
                  <a:cubicBezTo>
                    <a:pt x="1766426" y="785267"/>
                    <a:pt x="1741751" y="972519"/>
                    <a:pt x="1742302" y="1111540"/>
                  </a:cubicBezTo>
                  <a:cubicBezTo>
                    <a:pt x="1505606" y="1092738"/>
                    <a:pt x="1403632" y="1115378"/>
                    <a:pt x="1161535" y="1111540"/>
                  </a:cubicBezTo>
                  <a:cubicBezTo>
                    <a:pt x="919438" y="1107702"/>
                    <a:pt x="860557" y="1123496"/>
                    <a:pt x="615613" y="1111540"/>
                  </a:cubicBezTo>
                  <a:cubicBezTo>
                    <a:pt x="370669" y="1099584"/>
                    <a:pt x="141731" y="1102474"/>
                    <a:pt x="0" y="1111540"/>
                  </a:cubicBezTo>
                  <a:cubicBezTo>
                    <a:pt x="-11648" y="950232"/>
                    <a:pt x="-490" y="800403"/>
                    <a:pt x="0" y="566885"/>
                  </a:cubicBezTo>
                  <a:cubicBezTo>
                    <a:pt x="490" y="333367"/>
                    <a:pt x="2643" y="222664"/>
                    <a:pt x="0" y="0"/>
                  </a:cubicBezTo>
                  <a:close/>
                </a:path>
                <a:path w="1742302" h="1111540" stroke="0" extrusionOk="0">
                  <a:moveTo>
                    <a:pt x="0" y="0"/>
                  </a:moveTo>
                  <a:cubicBezTo>
                    <a:pt x="272309" y="6685"/>
                    <a:pt x="412469" y="-25156"/>
                    <a:pt x="563344" y="0"/>
                  </a:cubicBezTo>
                  <a:cubicBezTo>
                    <a:pt x="714219" y="25156"/>
                    <a:pt x="869605" y="-18827"/>
                    <a:pt x="1091843" y="0"/>
                  </a:cubicBezTo>
                  <a:cubicBezTo>
                    <a:pt x="1314081" y="18827"/>
                    <a:pt x="1464510" y="-12761"/>
                    <a:pt x="1742302" y="0"/>
                  </a:cubicBezTo>
                  <a:cubicBezTo>
                    <a:pt x="1754960" y="181497"/>
                    <a:pt x="1729071" y="289683"/>
                    <a:pt x="1742302" y="544655"/>
                  </a:cubicBezTo>
                  <a:cubicBezTo>
                    <a:pt x="1755533" y="799628"/>
                    <a:pt x="1765712" y="859773"/>
                    <a:pt x="1742302" y="1111540"/>
                  </a:cubicBezTo>
                  <a:cubicBezTo>
                    <a:pt x="1544069" y="1127098"/>
                    <a:pt x="1461044" y="1130912"/>
                    <a:pt x="1196381" y="1111540"/>
                  </a:cubicBezTo>
                  <a:cubicBezTo>
                    <a:pt x="931718" y="1092168"/>
                    <a:pt x="822704" y="1137031"/>
                    <a:pt x="650459" y="1111540"/>
                  </a:cubicBezTo>
                  <a:cubicBezTo>
                    <a:pt x="478214" y="1086049"/>
                    <a:pt x="297192" y="1120022"/>
                    <a:pt x="0" y="1111540"/>
                  </a:cubicBezTo>
                  <a:cubicBezTo>
                    <a:pt x="405" y="866895"/>
                    <a:pt x="25344" y="787538"/>
                    <a:pt x="0" y="589116"/>
                  </a:cubicBezTo>
                  <a:cubicBezTo>
                    <a:pt x="-25344" y="390694"/>
                    <a:pt x="-14691" y="193458"/>
                    <a:pt x="0" y="0"/>
                  </a:cubicBezTo>
                  <a:close/>
                </a:path>
              </a:pathLst>
            </a:custGeom>
            <a:grpFill/>
            <a:ln w="38100"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259FE80-ACF6-202F-C286-B68AB4062F6B}"/>
                </a:ext>
              </a:extLst>
            </p:cNvPr>
            <p:cNvSpPr/>
            <p:nvPr/>
          </p:nvSpPr>
          <p:spPr>
            <a:xfrm>
              <a:off x="6212325" y="1902372"/>
              <a:ext cx="1742302" cy="1111540"/>
            </a:xfrm>
            <a:custGeom>
              <a:avLst/>
              <a:gdLst>
                <a:gd name="connsiteX0" fmla="*/ 0 w 1742302"/>
                <a:gd name="connsiteY0" fmla="*/ 0 h 1111540"/>
                <a:gd name="connsiteX1" fmla="*/ 563344 w 1742302"/>
                <a:gd name="connsiteY1" fmla="*/ 0 h 1111540"/>
                <a:gd name="connsiteX2" fmla="*/ 1144112 w 1742302"/>
                <a:gd name="connsiteY2" fmla="*/ 0 h 1111540"/>
                <a:gd name="connsiteX3" fmla="*/ 1742302 w 1742302"/>
                <a:gd name="connsiteY3" fmla="*/ 0 h 1111540"/>
                <a:gd name="connsiteX4" fmla="*/ 1742302 w 1742302"/>
                <a:gd name="connsiteY4" fmla="*/ 555770 h 1111540"/>
                <a:gd name="connsiteX5" fmla="*/ 1742302 w 1742302"/>
                <a:gd name="connsiteY5" fmla="*/ 1111540 h 1111540"/>
                <a:gd name="connsiteX6" fmla="*/ 1161535 w 1742302"/>
                <a:gd name="connsiteY6" fmla="*/ 1111540 h 1111540"/>
                <a:gd name="connsiteX7" fmla="*/ 615613 w 1742302"/>
                <a:gd name="connsiteY7" fmla="*/ 1111540 h 1111540"/>
                <a:gd name="connsiteX8" fmla="*/ 0 w 1742302"/>
                <a:gd name="connsiteY8" fmla="*/ 1111540 h 1111540"/>
                <a:gd name="connsiteX9" fmla="*/ 0 w 1742302"/>
                <a:gd name="connsiteY9" fmla="*/ 566885 h 1111540"/>
                <a:gd name="connsiteX10" fmla="*/ 0 w 1742302"/>
                <a:gd name="connsiteY10" fmla="*/ 0 h 111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2302" h="1111540" fill="none" extrusionOk="0">
                  <a:moveTo>
                    <a:pt x="0" y="0"/>
                  </a:moveTo>
                  <a:cubicBezTo>
                    <a:pt x="226359" y="3076"/>
                    <a:pt x="289915" y="18107"/>
                    <a:pt x="563344" y="0"/>
                  </a:cubicBezTo>
                  <a:cubicBezTo>
                    <a:pt x="836773" y="-18107"/>
                    <a:pt x="901312" y="22431"/>
                    <a:pt x="1144112" y="0"/>
                  </a:cubicBezTo>
                  <a:cubicBezTo>
                    <a:pt x="1386912" y="-22431"/>
                    <a:pt x="1577988" y="18212"/>
                    <a:pt x="1742302" y="0"/>
                  </a:cubicBezTo>
                  <a:cubicBezTo>
                    <a:pt x="1746978" y="111389"/>
                    <a:pt x="1718179" y="326273"/>
                    <a:pt x="1742302" y="555770"/>
                  </a:cubicBezTo>
                  <a:cubicBezTo>
                    <a:pt x="1766426" y="785267"/>
                    <a:pt x="1741751" y="972519"/>
                    <a:pt x="1742302" y="1111540"/>
                  </a:cubicBezTo>
                  <a:cubicBezTo>
                    <a:pt x="1505606" y="1092738"/>
                    <a:pt x="1403632" y="1115378"/>
                    <a:pt x="1161535" y="1111540"/>
                  </a:cubicBezTo>
                  <a:cubicBezTo>
                    <a:pt x="919438" y="1107702"/>
                    <a:pt x="860557" y="1123496"/>
                    <a:pt x="615613" y="1111540"/>
                  </a:cubicBezTo>
                  <a:cubicBezTo>
                    <a:pt x="370669" y="1099584"/>
                    <a:pt x="141731" y="1102474"/>
                    <a:pt x="0" y="1111540"/>
                  </a:cubicBezTo>
                  <a:cubicBezTo>
                    <a:pt x="-11648" y="950232"/>
                    <a:pt x="-490" y="800403"/>
                    <a:pt x="0" y="566885"/>
                  </a:cubicBezTo>
                  <a:cubicBezTo>
                    <a:pt x="490" y="333367"/>
                    <a:pt x="2643" y="222664"/>
                    <a:pt x="0" y="0"/>
                  </a:cubicBezTo>
                  <a:close/>
                </a:path>
                <a:path w="1742302" h="1111540" stroke="0" extrusionOk="0">
                  <a:moveTo>
                    <a:pt x="0" y="0"/>
                  </a:moveTo>
                  <a:cubicBezTo>
                    <a:pt x="272309" y="6685"/>
                    <a:pt x="412469" y="-25156"/>
                    <a:pt x="563344" y="0"/>
                  </a:cubicBezTo>
                  <a:cubicBezTo>
                    <a:pt x="714219" y="25156"/>
                    <a:pt x="869605" y="-18827"/>
                    <a:pt x="1091843" y="0"/>
                  </a:cubicBezTo>
                  <a:cubicBezTo>
                    <a:pt x="1314081" y="18827"/>
                    <a:pt x="1464510" y="-12761"/>
                    <a:pt x="1742302" y="0"/>
                  </a:cubicBezTo>
                  <a:cubicBezTo>
                    <a:pt x="1754960" y="181497"/>
                    <a:pt x="1729071" y="289683"/>
                    <a:pt x="1742302" y="544655"/>
                  </a:cubicBezTo>
                  <a:cubicBezTo>
                    <a:pt x="1755533" y="799628"/>
                    <a:pt x="1765712" y="859773"/>
                    <a:pt x="1742302" y="1111540"/>
                  </a:cubicBezTo>
                  <a:cubicBezTo>
                    <a:pt x="1544069" y="1127098"/>
                    <a:pt x="1461044" y="1130912"/>
                    <a:pt x="1196381" y="1111540"/>
                  </a:cubicBezTo>
                  <a:cubicBezTo>
                    <a:pt x="931718" y="1092168"/>
                    <a:pt x="822704" y="1137031"/>
                    <a:pt x="650459" y="1111540"/>
                  </a:cubicBezTo>
                  <a:cubicBezTo>
                    <a:pt x="478214" y="1086049"/>
                    <a:pt x="297192" y="1120022"/>
                    <a:pt x="0" y="1111540"/>
                  </a:cubicBezTo>
                  <a:cubicBezTo>
                    <a:pt x="405" y="866895"/>
                    <a:pt x="25344" y="787538"/>
                    <a:pt x="0" y="589116"/>
                  </a:cubicBezTo>
                  <a:cubicBezTo>
                    <a:pt x="-25344" y="390694"/>
                    <a:pt x="-14691" y="193458"/>
                    <a:pt x="0" y="0"/>
                  </a:cubicBezTo>
                  <a:close/>
                </a:path>
              </a:pathLst>
            </a:custGeom>
            <a:grpFill/>
            <a:ln w="38100"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C583E3-3E39-98D8-194F-F2B2FFE17AD8}"/>
                </a:ext>
              </a:extLst>
            </p:cNvPr>
            <p:cNvSpPr/>
            <p:nvPr/>
          </p:nvSpPr>
          <p:spPr>
            <a:xfrm>
              <a:off x="6212325" y="3013912"/>
              <a:ext cx="1742302" cy="1111540"/>
            </a:xfrm>
            <a:custGeom>
              <a:avLst/>
              <a:gdLst>
                <a:gd name="connsiteX0" fmla="*/ 0 w 1742302"/>
                <a:gd name="connsiteY0" fmla="*/ 0 h 1111540"/>
                <a:gd name="connsiteX1" fmla="*/ 563344 w 1742302"/>
                <a:gd name="connsiteY1" fmla="*/ 0 h 1111540"/>
                <a:gd name="connsiteX2" fmla="*/ 1144112 w 1742302"/>
                <a:gd name="connsiteY2" fmla="*/ 0 h 1111540"/>
                <a:gd name="connsiteX3" fmla="*/ 1742302 w 1742302"/>
                <a:gd name="connsiteY3" fmla="*/ 0 h 1111540"/>
                <a:gd name="connsiteX4" fmla="*/ 1742302 w 1742302"/>
                <a:gd name="connsiteY4" fmla="*/ 555770 h 1111540"/>
                <a:gd name="connsiteX5" fmla="*/ 1742302 w 1742302"/>
                <a:gd name="connsiteY5" fmla="*/ 1111540 h 1111540"/>
                <a:gd name="connsiteX6" fmla="*/ 1161535 w 1742302"/>
                <a:gd name="connsiteY6" fmla="*/ 1111540 h 1111540"/>
                <a:gd name="connsiteX7" fmla="*/ 615613 w 1742302"/>
                <a:gd name="connsiteY7" fmla="*/ 1111540 h 1111540"/>
                <a:gd name="connsiteX8" fmla="*/ 0 w 1742302"/>
                <a:gd name="connsiteY8" fmla="*/ 1111540 h 1111540"/>
                <a:gd name="connsiteX9" fmla="*/ 0 w 1742302"/>
                <a:gd name="connsiteY9" fmla="*/ 566885 h 1111540"/>
                <a:gd name="connsiteX10" fmla="*/ 0 w 1742302"/>
                <a:gd name="connsiteY10" fmla="*/ 0 h 111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2302" h="1111540" fill="none" extrusionOk="0">
                  <a:moveTo>
                    <a:pt x="0" y="0"/>
                  </a:moveTo>
                  <a:cubicBezTo>
                    <a:pt x="226359" y="3076"/>
                    <a:pt x="289915" y="18107"/>
                    <a:pt x="563344" y="0"/>
                  </a:cubicBezTo>
                  <a:cubicBezTo>
                    <a:pt x="836773" y="-18107"/>
                    <a:pt x="901312" y="22431"/>
                    <a:pt x="1144112" y="0"/>
                  </a:cubicBezTo>
                  <a:cubicBezTo>
                    <a:pt x="1386912" y="-22431"/>
                    <a:pt x="1577988" y="18212"/>
                    <a:pt x="1742302" y="0"/>
                  </a:cubicBezTo>
                  <a:cubicBezTo>
                    <a:pt x="1746978" y="111389"/>
                    <a:pt x="1718179" y="326273"/>
                    <a:pt x="1742302" y="555770"/>
                  </a:cubicBezTo>
                  <a:cubicBezTo>
                    <a:pt x="1766426" y="785267"/>
                    <a:pt x="1741751" y="972519"/>
                    <a:pt x="1742302" y="1111540"/>
                  </a:cubicBezTo>
                  <a:cubicBezTo>
                    <a:pt x="1505606" y="1092738"/>
                    <a:pt x="1403632" y="1115378"/>
                    <a:pt x="1161535" y="1111540"/>
                  </a:cubicBezTo>
                  <a:cubicBezTo>
                    <a:pt x="919438" y="1107702"/>
                    <a:pt x="860557" y="1123496"/>
                    <a:pt x="615613" y="1111540"/>
                  </a:cubicBezTo>
                  <a:cubicBezTo>
                    <a:pt x="370669" y="1099584"/>
                    <a:pt x="141731" y="1102474"/>
                    <a:pt x="0" y="1111540"/>
                  </a:cubicBezTo>
                  <a:cubicBezTo>
                    <a:pt x="-11648" y="950232"/>
                    <a:pt x="-490" y="800403"/>
                    <a:pt x="0" y="566885"/>
                  </a:cubicBezTo>
                  <a:cubicBezTo>
                    <a:pt x="490" y="333367"/>
                    <a:pt x="2643" y="222664"/>
                    <a:pt x="0" y="0"/>
                  </a:cubicBezTo>
                  <a:close/>
                </a:path>
                <a:path w="1742302" h="1111540" stroke="0" extrusionOk="0">
                  <a:moveTo>
                    <a:pt x="0" y="0"/>
                  </a:moveTo>
                  <a:cubicBezTo>
                    <a:pt x="272309" y="6685"/>
                    <a:pt x="412469" y="-25156"/>
                    <a:pt x="563344" y="0"/>
                  </a:cubicBezTo>
                  <a:cubicBezTo>
                    <a:pt x="714219" y="25156"/>
                    <a:pt x="869605" y="-18827"/>
                    <a:pt x="1091843" y="0"/>
                  </a:cubicBezTo>
                  <a:cubicBezTo>
                    <a:pt x="1314081" y="18827"/>
                    <a:pt x="1464510" y="-12761"/>
                    <a:pt x="1742302" y="0"/>
                  </a:cubicBezTo>
                  <a:cubicBezTo>
                    <a:pt x="1754960" y="181497"/>
                    <a:pt x="1729071" y="289683"/>
                    <a:pt x="1742302" y="544655"/>
                  </a:cubicBezTo>
                  <a:cubicBezTo>
                    <a:pt x="1755533" y="799628"/>
                    <a:pt x="1765712" y="859773"/>
                    <a:pt x="1742302" y="1111540"/>
                  </a:cubicBezTo>
                  <a:cubicBezTo>
                    <a:pt x="1544069" y="1127098"/>
                    <a:pt x="1461044" y="1130912"/>
                    <a:pt x="1196381" y="1111540"/>
                  </a:cubicBezTo>
                  <a:cubicBezTo>
                    <a:pt x="931718" y="1092168"/>
                    <a:pt x="822704" y="1137031"/>
                    <a:pt x="650459" y="1111540"/>
                  </a:cubicBezTo>
                  <a:cubicBezTo>
                    <a:pt x="478214" y="1086049"/>
                    <a:pt x="297192" y="1120022"/>
                    <a:pt x="0" y="1111540"/>
                  </a:cubicBezTo>
                  <a:cubicBezTo>
                    <a:pt x="405" y="866895"/>
                    <a:pt x="25344" y="787538"/>
                    <a:pt x="0" y="589116"/>
                  </a:cubicBezTo>
                  <a:cubicBezTo>
                    <a:pt x="-25344" y="390694"/>
                    <a:pt x="-14691" y="193458"/>
                    <a:pt x="0" y="0"/>
                  </a:cubicBezTo>
                  <a:close/>
                </a:path>
              </a:pathLst>
            </a:custGeom>
            <a:grpFill/>
            <a:ln w="38100"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17ED2E-1F71-CF4A-0BBF-3119E8E6ED97}"/>
                </a:ext>
              </a:extLst>
            </p:cNvPr>
            <p:cNvSpPr/>
            <p:nvPr/>
          </p:nvSpPr>
          <p:spPr>
            <a:xfrm>
              <a:off x="6212323" y="4125452"/>
              <a:ext cx="1742302" cy="1111540"/>
            </a:xfrm>
            <a:custGeom>
              <a:avLst/>
              <a:gdLst>
                <a:gd name="connsiteX0" fmla="*/ 0 w 1742302"/>
                <a:gd name="connsiteY0" fmla="*/ 0 h 1111540"/>
                <a:gd name="connsiteX1" fmla="*/ 563344 w 1742302"/>
                <a:gd name="connsiteY1" fmla="*/ 0 h 1111540"/>
                <a:gd name="connsiteX2" fmla="*/ 1144112 w 1742302"/>
                <a:gd name="connsiteY2" fmla="*/ 0 h 1111540"/>
                <a:gd name="connsiteX3" fmla="*/ 1742302 w 1742302"/>
                <a:gd name="connsiteY3" fmla="*/ 0 h 1111540"/>
                <a:gd name="connsiteX4" fmla="*/ 1742302 w 1742302"/>
                <a:gd name="connsiteY4" fmla="*/ 555770 h 1111540"/>
                <a:gd name="connsiteX5" fmla="*/ 1742302 w 1742302"/>
                <a:gd name="connsiteY5" fmla="*/ 1111540 h 1111540"/>
                <a:gd name="connsiteX6" fmla="*/ 1161535 w 1742302"/>
                <a:gd name="connsiteY6" fmla="*/ 1111540 h 1111540"/>
                <a:gd name="connsiteX7" fmla="*/ 615613 w 1742302"/>
                <a:gd name="connsiteY7" fmla="*/ 1111540 h 1111540"/>
                <a:gd name="connsiteX8" fmla="*/ 0 w 1742302"/>
                <a:gd name="connsiteY8" fmla="*/ 1111540 h 1111540"/>
                <a:gd name="connsiteX9" fmla="*/ 0 w 1742302"/>
                <a:gd name="connsiteY9" fmla="*/ 566885 h 1111540"/>
                <a:gd name="connsiteX10" fmla="*/ 0 w 1742302"/>
                <a:gd name="connsiteY10" fmla="*/ 0 h 111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2302" h="1111540" fill="none" extrusionOk="0">
                  <a:moveTo>
                    <a:pt x="0" y="0"/>
                  </a:moveTo>
                  <a:cubicBezTo>
                    <a:pt x="226359" y="3076"/>
                    <a:pt x="289915" y="18107"/>
                    <a:pt x="563344" y="0"/>
                  </a:cubicBezTo>
                  <a:cubicBezTo>
                    <a:pt x="836773" y="-18107"/>
                    <a:pt x="901312" y="22431"/>
                    <a:pt x="1144112" y="0"/>
                  </a:cubicBezTo>
                  <a:cubicBezTo>
                    <a:pt x="1386912" y="-22431"/>
                    <a:pt x="1577988" y="18212"/>
                    <a:pt x="1742302" y="0"/>
                  </a:cubicBezTo>
                  <a:cubicBezTo>
                    <a:pt x="1746978" y="111389"/>
                    <a:pt x="1718179" y="326273"/>
                    <a:pt x="1742302" y="555770"/>
                  </a:cubicBezTo>
                  <a:cubicBezTo>
                    <a:pt x="1766426" y="785267"/>
                    <a:pt x="1741751" y="972519"/>
                    <a:pt x="1742302" y="1111540"/>
                  </a:cubicBezTo>
                  <a:cubicBezTo>
                    <a:pt x="1505606" y="1092738"/>
                    <a:pt x="1403632" y="1115378"/>
                    <a:pt x="1161535" y="1111540"/>
                  </a:cubicBezTo>
                  <a:cubicBezTo>
                    <a:pt x="919438" y="1107702"/>
                    <a:pt x="860557" y="1123496"/>
                    <a:pt x="615613" y="1111540"/>
                  </a:cubicBezTo>
                  <a:cubicBezTo>
                    <a:pt x="370669" y="1099584"/>
                    <a:pt x="141731" y="1102474"/>
                    <a:pt x="0" y="1111540"/>
                  </a:cubicBezTo>
                  <a:cubicBezTo>
                    <a:pt x="-11648" y="950232"/>
                    <a:pt x="-490" y="800403"/>
                    <a:pt x="0" y="566885"/>
                  </a:cubicBezTo>
                  <a:cubicBezTo>
                    <a:pt x="490" y="333367"/>
                    <a:pt x="2643" y="222664"/>
                    <a:pt x="0" y="0"/>
                  </a:cubicBezTo>
                  <a:close/>
                </a:path>
                <a:path w="1742302" h="1111540" stroke="0" extrusionOk="0">
                  <a:moveTo>
                    <a:pt x="0" y="0"/>
                  </a:moveTo>
                  <a:cubicBezTo>
                    <a:pt x="272309" y="6685"/>
                    <a:pt x="412469" y="-25156"/>
                    <a:pt x="563344" y="0"/>
                  </a:cubicBezTo>
                  <a:cubicBezTo>
                    <a:pt x="714219" y="25156"/>
                    <a:pt x="869605" y="-18827"/>
                    <a:pt x="1091843" y="0"/>
                  </a:cubicBezTo>
                  <a:cubicBezTo>
                    <a:pt x="1314081" y="18827"/>
                    <a:pt x="1464510" y="-12761"/>
                    <a:pt x="1742302" y="0"/>
                  </a:cubicBezTo>
                  <a:cubicBezTo>
                    <a:pt x="1754960" y="181497"/>
                    <a:pt x="1729071" y="289683"/>
                    <a:pt x="1742302" y="544655"/>
                  </a:cubicBezTo>
                  <a:cubicBezTo>
                    <a:pt x="1755533" y="799628"/>
                    <a:pt x="1765712" y="859773"/>
                    <a:pt x="1742302" y="1111540"/>
                  </a:cubicBezTo>
                  <a:cubicBezTo>
                    <a:pt x="1544069" y="1127098"/>
                    <a:pt x="1461044" y="1130912"/>
                    <a:pt x="1196381" y="1111540"/>
                  </a:cubicBezTo>
                  <a:cubicBezTo>
                    <a:pt x="931718" y="1092168"/>
                    <a:pt x="822704" y="1137031"/>
                    <a:pt x="650459" y="1111540"/>
                  </a:cubicBezTo>
                  <a:cubicBezTo>
                    <a:pt x="478214" y="1086049"/>
                    <a:pt x="297192" y="1120022"/>
                    <a:pt x="0" y="1111540"/>
                  </a:cubicBezTo>
                  <a:cubicBezTo>
                    <a:pt x="405" y="866895"/>
                    <a:pt x="25344" y="787538"/>
                    <a:pt x="0" y="589116"/>
                  </a:cubicBezTo>
                  <a:cubicBezTo>
                    <a:pt x="-25344" y="390694"/>
                    <a:pt x="-14691" y="193458"/>
                    <a:pt x="0" y="0"/>
                  </a:cubicBezTo>
                  <a:close/>
                </a:path>
              </a:pathLst>
            </a:custGeom>
            <a:grpFill/>
            <a:ln w="38100"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4F86DB-0263-0F1E-9DC6-3CEDE55FBC9A}"/>
                </a:ext>
              </a:extLst>
            </p:cNvPr>
            <p:cNvSpPr/>
            <p:nvPr/>
          </p:nvSpPr>
          <p:spPr>
            <a:xfrm>
              <a:off x="6212323" y="5236992"/>
              <a:ext cx="1742302" cy="1111540"/>
            </a:xfrm>
            <a:custGeom>
              <a:avLst/>
              <a:gdLst>
                <a:gd name="connsiteX0" fmla="*/ 0 w 1742302"/>
                <a:gd name="connsiteY0" fmla="*/ 0 h 1111540"/>
                <a:gd name="connsiteX1" fmla="*/ 563344 w 1742302"/>
                <a:gd name="connsiteY1" fmla="*/ 0 h 1111540"/>
                <a:gd name="connsiteX2" fmla="*/ 1144112 w 1742302"/>
                <a:gd name="connsiteY2" fmla="*/ 0 h 1111540"/>
                <a:gd name="connsiteX3" fmla="*/ 1742302 w 1742302"/>
                <a:gd name="connsiteY3" fmla="*/ 0 h 1111540"/>
                <a:gd name="connsiteX4" fmla="*/ 1742302 w 1742302"/>
                <a:gd name="connsiteY4" fmla="*/ 555770 h 1111540"/>
                <a:gd name="connsiteX5" fmla="*/ 1742302 w 1742302"/>
                <a:gd name="connsiteY5" fmla="*/ 1111540 h 1111540"/>
                <a:gd name="connsiteX6" fmla="*/ 1161535 w 1742302"/>
                <a:gd name="connsiteY6" fmla="*/ 1111540 h 1111540"/>
                <a:gd name="connsiteX7" fmla="*/ 615613 w 1742302"/>
                <a:gd name="connsiteY7" fmla="*/ 1111540 h 1111540"/>
                <a:gd name="connsiteX8" fmla="*/ 0 w 1742302"/>
                <a:gd name="connsiteY8" fmla="*/ 1111540 h 1111540"/>
                <a:gd name="connsiteX9" fmla="*/ 0 w 1742302"/>
                <a:gd name="connsiteY9" fmla="*/ 566885 h 1111540"/>
                <a:gd name="connsiteX10" fmla="*/ 0 w 1742302"/>
                <a:gd name="connsiteY10" fmla="*/ 0 h 111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2302" h="1111540" fill="none" extrusionOk="0">
                  <a:moveTo>
                    <a:pt x="0" y="0"/>
                  </a:moveTo>
                  <a:cubicBezTo>
                    <a:pt x="226359" y="3076"/>
                    <a:pt x="289915" y="18107"/>
                    <a:pt x="563344" y="0"/>
                  </a:cubicBezTo>
                  <a:cubicBezTo>
                    <a:pt x="836773" y="-18107"/>
                    <a:pt x="901312" y="22431"/>
                    <a:pt x="1144112" y="0"/>
                  </a:cubicBezTo>
                  <a:cubicBezTo>
                    <a:pt x="1386912" y="-22431"/>
                    <a:pt x="1577988" y="18212"/>
                    <a:pt x="1742302" y="0"/>
                  </a:cubicBezTo>
                  <a:cubicBezTo>
                    <a:pt x="1746978" y="111389"/>
                    <a:pt x="1718179" y="326273"/>
                    <a:pt x="1742302" y="555770"/>
                  </a:cubicBezTo>
                  <a:cubicBezTo>
                    <a:pt x="1766426" y="785267"/>
                    <a:pt x="1741751" y="972519"/>
                    <a:pt x="1742302" y="1111540"/>
                  </a:cubicBezTo>
                  <a:cubicBezTo>
                    <a:pt x="1505606" y="1092738"/>
                    <a:pt x="1403632" y="1115378"/>
                    <a:pt x="1161535" y="1111540"/>
                  </a:cubicBezTo>
                  <a:cubicBezTo>
                    <a:pt x="919438" y="1107702"/>
                    <a:pt x="860557" y="1123496"/>
                    <a:pt x="615613" y="1111540"/>
                  </a:cubicBezTo>
                  <a:cubicBezTo>
                    <a:pt x="370669" y="1099584"/>
                    <a:pt x="141731" y="1102474"/>
                    <a:pt x="0" y="1111540"/>
                  </a:cubicBezTo>
                  <a:cubicBezTo>
                    <a:pt x="-11648" y="950232"/>
                    <a:pt x="-490" y="800403"/>
                    <a:pt x="0" y="566885"/>
                  </a:cubicBezTo>
                  <a:cubicBezTo>
                    <a:pt x="490" y="333367"/>
                    <a:pt x="2643" y="222664"/>
                    <a:pt x="0" y="0"/>
                  </a:cubicBezTo>
                  <a:close/>
                </a:path>
                <a:path w="1742302" h="1111540" stroke="0" extrusionOk="0">
                  <a:moveTo>
                    <a:pt x="0" y="0"/>
                  </a:moveTo>
                  <a:cubicBezTo>
                    <a:pt x="272309" y="6685"/>
                    <a:pt x="412469" y="-25156"/>
                    <a:pt x="563344" y="0"/>
                  </a:cubicBezTo>
                  <a:cubicBezTo>
                    <a:pt x="714219" y="25156"/>
                    <a:pt x="869605" y="-18827"/>
                    <a:pt x="1091843" y="0"/>
                  </a:cubicBezTo>
                  <a:cubicBezTo>
                    <a:pt x="1314081" y="18827"/>
                    <a:pt x="1464510" y="-12761"/>
                    <a:pt x="1742302" y="0"/>
                  </a:cubicBezTo>
                  <a:cubicBezTo>
                    <a:pt x="1754960" y="181497"/>
                    <a:pt x="1729071" y="289683"/>
                    <a:pt x="1742302" y="544655"/>
                  </a:cubicBezTo>
                  <a:cubicBezTo>
                    <a:pt x="1755533" y="799628"/>
                    <a:pt x="1765712" y="859773"/>
                    <a:pt x="1742302" y="1111540"/>
                  </a:cubicBezTo>
                  <a:cubicBezTo>
                    <a:pt x="1544069" y="1127098"/>
                    <a:pt x="1461044" y="1130912"/>
                    <a:pt x="1196381" y="1111540"/>
                  </a:cubicBezTo>
                  <a:cubicBezTo>
                    <a:pt x="931718" y="1092168"/>
                    <a:pt x="822704" y="1137031"/>
                    <a:pt x="650459" y="1111540"/>
                  </a:cubicBezTo>
                  <a:cubicBezTo>
                    <a:pt x="478214" y="1086049"/>
                    <a:pt x="297192" y="1120022"/>
                    <a:pt x="0" y="1111540"/>
                  </a:cubicBezTo>
                  <a:cubicBezTo>
                    <a:pt x="405" y="866895"/>
                    <a:pt x="25344" y="787538"/>
                    <a:pt x="0" y="589116"/>
                  </a:cubicBezTo>
                  <a:cubicBezTo>
                    <a:pt x="-25344" y="390694"/>
                    <a:pt x="-14691" y="193458"/>
                    <a:pt x="0" y="0"/>
                  </a:cubicBezTo>
                  <a:close/>
                </a:path>
              </a:pathLst>
            </a:custGeom>
            <a:grpFill/>
            <a:ln w="38100"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3EACB7-713A-0E7E-03F2-9430E0222B71}"/>
              </a:ext>
            </a:extLst>
          </p:cNvPr>
          <p:cNvGrpSpPr/>
          <p:nvPr/>
        </p:nvGrpSpPr>
        <p:grpSpPr>
          <a:xfrm>
            <a:off x="3243009" y="1313792"/>
            <a:ext cx="5760950" cy="4080920"/>
            <a:chOff x="3243009" y="1008992"/>
            <a:chExt cx="5760950" cy="408092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A22D26-2E55-37EF-4293-972CCE453192}"/>
                </a:ext>
              </a:extLst>
            </p:cNvPr>
            <p:cNvSpPr txBox="1"/>
            <p:nvPr/>
          </p:nvSpPr>
          <p:spPr>
            <a:xfrm>
              <a:off x="5411933" y="1346602"/>
              <a:ext cx="13681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</a:rPr>
                <a:t>Outliers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169A6B7-1219-9B59-DC53-22D4C703B03B}"/>
                </a:ext>
              </a:extLst>
            </p:cNvPr>
            <p:cNvCxnSpPr>
              <a:stCxn id="37" idx="1"/>
            </p:cNvCxnSpPr>
            <p:nvPr/>
          </p:nvCxnSpPr>
          <p:spPr>
            <a:xfrm flipH="1" flipV="1">
              <a:off x="3268717" y="1008992"/>
              <a:ext cx="2143216" cy="59922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02B68A6-81BF-1C5E-366D-CA2DD7830665}"/>
                </a:ext>
              </a:extLst>
            </p:cNvPr>
            <p:cNvCxnSpPr>
              <a:stCxn id="37" idx="1"/>
            </p:cNvCxnSpPr>
            <p:nvPr/>
          </p:nvCxnSpPr>
          <p:spPr>
            <a:xfrm flipH="1">
              <a:off x="3243009" y="1608212"/>
              <a:ext cx="2168924" cy="9825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6CC0D1-0983-934C-8EC0-53E13724ECFA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H="1">
              <a:off x="3243009" y="1608212"/>
              <a:ext cx="2168924" cy="34817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78ABB8-5FFC-67CF-61D4-7A54CC75B29D}"/>
                </a:ext>
              </a:extLst>
            </p:cNvPr>
            <p:cNvCxnSpPr>
              <a:stCxn id="37" idx="3"/>
            </p:cNvCxnSpPr>
            <p:nvPr/>
          </p:nvCxnSpPr>
          <p:spPr>
            <a:xfrm flipV="1">
              <a:off x="6780064" y="1098332"/>
              <a:ext cx="2223895" cy="50988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3799442-57F6-35C7-D75F-093570065673}"/>
                </a:ext>
              </a:extLst>
            </p:cNvPr>
            <p:cNvCxnSpPr>
              <a:stCxn id="37" idx="3"/>
            </p:cNvCxnSpPr>
            <p:nvPr/>
          </p:nvCxnSpPr>
          <p:spPr>
            <a:xfrm flipV="1">
              <a:off x="6780064" y="1234965"/>
              <a:ext cx="2223895" cy="37324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AB9AA56-F463-49B1-1C9C-41F3E36FC816}"/>
                </a:ext>
              </a:extLst>
            </p:cNvPr>
            <p:cNvCxnSpPr>
              <a:stCxn id="37" idx="3"/>
            </p:cNvCxnSpPr>
            <p:nvPr/>
          </p:nvCxnSpPr>
          <p:spPr>
            <a:xfrm flipV="1">
              <a:off x="6780064" y="1476702"/>
              <a:ext cx="2168924" cy="13151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645DF8C-AFD9-A0F7-9528-B9048B938BD4}"/>
              </a:ext>
            </a:extLst>
          </p:cNvPr>
          <p:cNvSpPr/>
          <p:nvPr/>
        </p:nvSpPr>
        <p:spPr>
          <a:xfrm>
            <a:off x="3417323" y="5262288"/>
            <a:ext cx="5328745" cy="146328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 Problem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Comparing models by different cross-validation shuffles adds extra variability unrelated to differences in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45732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069AA-CEE9-CC0A-DC50-3F4902033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39650354-92AF-0834-A65F-D729D09F528F}"/>
              </a:ext>
            </a:extLst>
          </p:cNvPr>
          <p:cNvSpPr/>
          <p:nvPr/>
        </p:nvSpPr>
        <p:spPr>
          <a:xfrm rot="16200000">
            <a:off x="-1932765" y="3438300"/>
            <a:ext cx="5557698" cy="87235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 1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5000BAD-E0B7-D089-5080-FC1999C973DD}"/>
              </a:ext>
            </a:extLst>
          </p:cNvPr>
          <p:cNvGrpSpPr/>
          <p:nvPr/>
        </p:nvGrpSpPr>
        <p:grpSpPr>
          <a:xfrm>
            <a:off x="1445741" y="1095632"/>
            <a:ext cx="1742302" cy="5557700"/>
            <a:chOff x="1445741" y="790832"/>
            <a:chExt cx="1742302" cy="55577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0456A4F-FA7E-8331-F153-20CF0B570A34}"/>
                </a:ext>
              </a:extLst>
            </p:cNvPr>
            <p:cNvSpPr/>
            <p:nvPr/>
          </p:nvSpPr>
          <p:spPr>
            <a:xfrm>
              <a:off x="1445741" y="790832"/>
              <a:ext cx="1742302" cy="5557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⎯⎯⎯⎯⎯⎯⎯⎯⎯⎯⎯⎯⎯⎯⎯⎯⎯⎯⎯⎯⎯⎯⎯⎯⎯⎯⎯⎯ </a:t>
              </a:r>
              <a:r>
                <a:rPr lang="en-US" sz="800" b="1" dirty="0">
                  <a:solidFill>
                    <a:schemeClr val="accent2"/>
                  </a:solidFill>
                </a:rPr>
                <a:t>⎯⎯⎯⎯⎯⎯⎯⎯⎯⎯⎯⎯⎯⎯⎯⎯⎯⎯⎯⎯⎯⎯⎯⎯⎯⎯⎯⎯ </a:t>
              </a:r>
              <a:r>
                <a:rPr lang="en-US" sz="800" dirty="0">
                  <a:solidFill>
                    <a:schemeClr val="tx1"/>
                  </a:solidFill>
                </a:rPr>
                <a:t>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</a:t>
              </a:r>
              <a:r>
                <a:rPr lang="en-US" sz="800" b="1" dirty="0">
                  <a:solidFill>
                    <a:schemeClr val="accent2"/>
                  </a:solidFill>
                </a:rPr>
                <a:t>⎯⎯⎯⎯⎯⎯⎯⎯⎯⎯⎯⎯⎯⎯⎯⎯⎯⎯⎯⎯⎯⎯⎯⎯⎯⎯⎯⎯ </a:t>
              </a:r>
              <a:r>
                <a:rPr lang="en-US" sz="800" dirty="0">
                  <a:solidFill>
                    <a:schemeClr val="tx1"/>
                  </a:solidFill>
                </a:rPr>
                <a:t>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</a:t>
              </a:r>
              <a:r>
                <a:rPr lang="en-US" sz="800" b="1" dirty="0">
                  <a:solidFill>
                    <a:schemeClr val="accent2"/>
                  </a:solidFill>
                </a:rPr>
                <a:t>⎯⎯⎯⎯⎯⎯⎯⎯⎯⎯⎯⎯⎯⎯⎯⎯⎯⎯⎯⎯⎯⎯⎯⎯⎯⎯⎯⎯</a:t>
              </a:r>
              <a:r>
                <a:rPr lang="en-US" sz="800" dirty="0">
                  <a:solidFill>
                    <a:schemeClr val="tx1"/>
                  </a:solidFill>
                </a:rPr>
                <a:t>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058171-2CA5-30DC-4AAF-BCFFA6FB866A}"/>
                </a:ext>
              </a:extLst>
            </p:cNvPr>
            <p:cNvCxnSpPr>
              <a:cxnSpLocks/>
            </p:cNvCxnSpPr>
            <p:nvPr/>
          </p:nvCxnSpPr>
          <p:spPr>
            <a:xfrm>
              <a:off x="1501912" y="1008992"/>
              <a:ext cx="1598640" cy="0"/>
            </a:xfrm>
            <a:prstGeom prst="line">
              <a:avLst/>
            </a:prstGeom>
            <a:ln w="571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BCC2F37-359B-BE42-AFAD-D7AF9CE9BAC2}"/>
                </a:ext>
              </a:extLst>
            </p:cNvPr>
            <p:cNvCxnSpPr>
              <a:cxnSpLocks/>
            </p:cNvCxnSpPr>
            <p:nvPr/>
          </p:nvCxnSpPr>
          <p:spPr>
            <a:xfrm>
              <a:off x="1589403" y="2590799"/>
              <a:ext cx="1598640" cy="0"/>
            </a:xfrm>
            <a:prstGeom prst="line">
              <a:avLst/>
            </a:prstGeom>
            <a:ln w="571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559EDB-54D5-DBAE-4F3D-4489F240A6F4}"/>
                </a:ext>
              </a:extLst>
            </p:cNvPr>
            <p:cNvCxnSpPr>
              <a:cxnSpLocks/>
            </p:cNvCxnSpPr>
            <p:nvPr/>
          </p:nvCxnSpPr>
          <p:spPr>
            <a:xfrm>
              <a:off x="1589403" y="5281448"/>
              <a:ext cx="1598640" cy="0"/>
            </a:xfrm>
            <a:prstGeom prst="line">
              <a:avLst/>
            </a:prstGeom>
            <a:ln w="571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86EAC4-1093-74ED-577F-A78B999C4ECD}"/>
              </a:ext>
            </a:extLst>
          </p:cNvPr>
          <p:cNvGrpSpPr/>
          <p:nvPr/>
        </p:nvGrpSpPr>
        <p:grpSpPr>
          <a:xfrm>
            <a:off x="1445739" y="1095632"/>
            <a:ext cx="1742304" cy="5557700"/>
            <a:chOff x="3726627" y="790832"/>
            <a:chExt cx="1742304" cy="55577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DD6211-D5FF-2D4A-9A31-FF06077036EE}"/>
                </a:ext>
              </a:extLst>
            </p:cNvPr>
            <p:cNvSpPr/>
            <p:nvPr/>
          </p:nvSpPr>
          <p:spPr>
            <a:xfrm>
              <a:off x="3726627" y="790832"/>
              <a:ext cx="1742302" cy="1111540"/>
            </a:xfrm>
            <a:custGeom>
              <a:avLst/>
              <a:gdLst>
                <a:gd name="connsiteX0" fmla="*/ 0 w 1742302"/>
                <a:gd name="connsiteY0" fmla="*/ 0 h 1111540"/>
                <a:gd name="connsiteX1" fmla="*/ 563344 w 1742302"/>
                <a:gd name="connsiteY1" fmla="*/ 0 h 1111540"/>
                <a:gd name="connsiteX2" fmla="*/ 1144112 w 1742302"/>
                <a:gd name="connsiteY2" fmla="*/ 0 h 1111540"/>
                <a:gd name="connsiteX3" fmla="*/ 1742302 w 1742302"/>
                <a:gd name="connsiteY3" fmla="*/ 0 h 1111540"/>
                <a:gd name="connsiteX4" fmla="*/ 1742302 w 1742302"/>
                <a:gd name="connsiteY4" fmla="*/ 555770 h 1111540"/>
                <a:gd name="connsiteX5" fmla="*/ 1742302 w 1742302"/>
                <a:gd name="connsiteY5" fmla="*/ 1111540 h 1111540"/>
                <a:gd name="connsiteX6" fmla="*/ 1161535 w 1742302"/>
                <a:gd name="connsiteY6" fmla="*/ 1111540 h 1111540"/>
                <a:gd name="connsiteX7" fmla="*/ 615613 w 1742302"/>
                <a:gd name="connsiteY7" fmla="*/ 1111540 h 1111540"/>
                <a:gd name="connsiteX8" fmla="*/ 0 w 1742302"/>
                <a:gd name="connsiteY8" fmla="*/ 1111540 h 1111540"/>
                <a:gd name="connsiteX9" fmla="*/ 0 w 1742302"/>
                <a:gd name="connsiteY9" fmla="*/ 566885 h 1111540"/>
                <a:gd name="connsiteX10" fmla="*/ 0 w 1742302"/>
                <a:gd name="connsiteY10" fmla="*/ 0 h 111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2302" h="1111540" fill="none" extrusionOk="0">
                  <a:moveTo>
                    <a:pt x="0" y="0"/>
                  </a:moveTo>
                  <a:cubicBezTo>
                    <a:pt x="226359" y="3076"/>
                    <a:pt x="289915" y="18107"/>
                    <a:pt x="563344" y="0"/>
                  </a:cubicBezTo>
                  <a:cubicBezTo>
                    <a:pt x="836773" y="-18107"/>
                    <a:pt x="901312" y="22431"/>
                    <a:pt x="1144112" y="0"/>
                  </a:cubicBezTo>
                  <a:cubicBezTo>
                    <a:pt x="1386912" y="-22431"/>
                    <a:pt x="1577988" y="18212"/>
                    <a:pt x="1742302" y="0"/>
                  </a:cubicBezTo>
                  <a:cubicBezTo>
                    <a:pt x="1746978" y="111389"/>
                    <a:pt x="1718179" y="326273"/>
                    <a:pt x="1742302" y="555770"/>
                  </a:cubicBezTo>
                  <a:cubicBezTo>
                    <a:pt x="1766426" y="785267"/>
                    <a:pt x="1741751" y="972519"/>
                    <a:pt x="1742302" y="1111540"/>
                  </a:cubicBezTo>
                  <a:cubicBezTo>
                    <a:pt x="1505606" y="1092738"/>
                    <a:pt x="1403632" y="1115378"/>
                    <a:pt x="1161535" y="1111540"/>
                  </a:cubicBezTo>
                  <a:cubicBezTo>
                    <a:pt x="919438" y="1107702"/>
                    <a:pt x="860557" y="1123496"/>
                    <a:pt x="615613" y="1111540"/>
                  </a:cubicBezTo>
                  <a:cubicBezTo>
                    <a:pt x="370669" y="1099584"/>
                    <a:pt x="141731" y="1102474"/>
                    <a:pt x="0" y="1111540"/>
                  </a:cubicBezTo>
                  <a:cubicBezTo>
                    <a:pt x="-11648" y="950232"/>
                    <a:pt x="-490" y="800403"/>
                    <a:pt x="0" y="566885"/>
                  </a:cubicBezTo>
                  <a:cubicBezTo>
                    <a:pt x="490" y="333367"/>
                    <a:pt x="2643" y="222664"/>
                    <a:pt x="0" y="0"/>
                  </a:cubicBezTo>
                  <a:close/>
                </a:path>
                <a:path w="1742302" h="1111540" stroke="0" extrusionOk="0">
                  <a:moveTo>
                    <a:pt x="0" y="0"/>
                  </a:moveTo>
                  <a:cubicBezTo>
                    <a:pt x="272309" y="6685"/>
                    <a:pt x="412469" y="-25156"/>
                    <a:pt x="563344" y="0"/>
                  </a:cubicBezTo>
                  <a:cubicBezTo>
                    <a:pt x="714219" y="25156"/>
                    <a:pt x="869605" y="-18827"/>
                    <a:pt x="1091843" y="0"/>
                  </a:cubicBezTo>
                  <a:cubicBezTo>
                    <a:pt x="1314081" y="18827"/>
                    <a:pt x="1464510" y="-12761"/>
                    <a:pt x="1742302" y="0"/>
                  </a:cubicBezTo>
                  <a:cubicBezTo>
                    <a:pt x="1754960" y="181497"/>
                    <a:pt x="1729071" y="289683"/>
                    <a:pt x="1742302" y="544655"/>
                  </a:cubicBezTo>
                  <a:cubicBezTo>
                    <a:pt x="1755533" y="799628"/>
                    <a:pt x="1765712" y="859773"/>
                    <a:pt x="1742302" y="1111540"/>
                  </a:cubicBezTo>
                  <a:cubicBezTo>
                    <a:pt x="1544069" y="1127098"/>
                    <a:pt x="1461044" y="1130912"/>
                    <a:pt x="1196381" y="1111540"/>
                  </a:cubicBezTo>
                  <a:cubicBezTo>
                    <a:pt x="931718" y="1092168"/>
                    <a:pt x="822704" y="1137031"/>
                    <a:pt x="650459" y="1111540"/>
                  </a:cubicBezTo>
                  <a:cubicBezTo>
                    <a:pt x="478214" y="1086049"/>
                    <a:pt x="297192" y="1120022"/>
                    <a:pt x="0" y="1111540"/>
                  </a:cubicBezTo>
                  <a:cubicBezTo>
                    <a:pt x="405" y="866895"/>
                    <a:pt x="25344" y="787538"/>
                    <a:pt x="0" y="589116"/>
                  </a:cubicBezTo>
                  <a:cubicBezTo>
                    <a:pt x="-25344" y="390694"/>
                    <a:pt x="-14691" y="193458"/>
                    <a:pt x="0" y="0"/>
                  </a:cubicBezTo>
                  <a:close/>
                </a:path>
              </a:pathLst>
            </a:custGeom>
            <a:solidFill>
              <a:srgbClr val="4472C4">
                <a:alpha val="7843"/>
              </a:srgbClr>
            </a:solidFill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565199-6BF0-BDC2-09A3-BB1BFAD60DF3}"/>
                </a:ext>
              </a:extLst>
            </p:cNvPr>
            <p:cNvSpPr/>
            <p:nvPr/>
          </p:nvSpPr>
          <p:spPr>
            <a:xfrm>
              <a:off x="3726629" y="1902372"/>
              <a:ext cx="1742302" cy="1111540"/>
            </a:xfrm>
            <a:custGeom>
              <a:avLst/>
              <a:gdLst>
                <a:gd name="connsiteX0" fmla="*/ 0 w 1742302"/>
                <a:gd name="connsiteY0" fmla="*/ 0 h 1111540"/>
                <a:gd name="connsiteX1" fmla="*/ 563344 w 1742302"/>
                <a:gd name="connsiteY1" fmla="*/ 0 h 1111540"/>
                <a:gd name="connsiteX2" fmla="*/ 1144112 w 1742302"/>
                <a:gd name="connsiteY2" fmla="*/ 0 h 1111540"/>
                <a:gd name="connsiteX3" fmla="*/ 1742302 w 1742302"/>
                <a:gd name="connsiteY3" fmla="*/ 0 h 1111540"/>
                <a:gd name="connsiteX4" fmla="*/ 1742302 w 1742302"/>
                <a:gd name="connsiteY4" fmla="*/ 555770 h 1111540"/>
                <a:gd name="connsiteX5" fmla="*/ 1742302 w 1742302"/>
                <a:gd name="connsiteY5" fmla="*/ 1111540 h 1111540"/>
                <a:gd name="connsiteX6" fmla="*/ 1161535 w 1742302"/>
                <a:gd name="connsiteY6" fmla="*/ 1111540 h 1111540"/>
                <a:gd name="connsiteX7" fmla="*/ 615613 w 1742302"/>
                <a:gd name="connsiteY7" fmla="*/ 1111540 h 1111540"/>
                <a:gd name="connsiteX8" fmla="*/ 0 w 1742302"/>
                <a:gd name="connsiteY8" fmla="*/ 1111540 h 1111540"/>
                <a:gd name="connsiteX9" fmla="*/ 0 w 1742302"/>
                <a:gd name="connsiteY9" fmla="*/ 566885 h 1111540"/>
                <a:gd name="connsiteX10" fmla="*/ 0 w 1742302"/>
                <a:gd name="connsiteY10" fmla="*/ 0 h 111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2302" h="1111540" fill="none" extrusionOk="0">
                  <a:moveTo>
                    <a:pt x="0" y="0"/>
                  </a:moveTo>
                  <a:cubicBezTo>
                    <a:pt x="226359" y="3076"/>
                    <a:pt x="289915" y="18107"/>
                    <a:pt x="563344" y="0"/>
                  </a:cubicBezTo>
                  <a:cubicBezTo>
                    <a:pt x="836773" y="-18107"/>
                    <a:pt x="901312" y="22431"/>
                    <a:pt x="1144112" y="0"/>
                  </a:cubicBezTo>
                  <a:cubicBezTo>
                    <a:pt x="1386912" y="-22431"/>
                    <a:pt x="1577988" y="18212"/>
                    <a:pt x="1742302" y="0"/>
                  </a:cubicBezTo>
                  <a:cubicBezTo>
                    <a:pt x="1746978" y="111389"/>
                    <a:pt x="1718179" y="326273"/>
                    <a:pt x="1742302" y="555770"/>
                  </a:cubicBezTo>
                  <a:cubicBezTo>
                    <a:pt x="1766426" y="785267"/>
                    <a:pt x="1741751" y="972519"/>
                    <a:pt x="1742302" y="1111540"/>
                  </a:cubicBezTo>
                  <a:cubicBezTo>
                    <a:pt x="1505606" y="1092738"/>
                    <a:pt x="1403632" y="1115378"/>
                    <a:pt x="1161535" y="1111540"/>
                  </a:cubicBezTo>
                  <a:cubicBezTo>
                    <a:pt x="919438" y="1107702"/>
                    <a:pt x="860557" y="1123496"/>
                    <a:pt x="615613" y="1111540"/>
                  </a:cubicBezTo>
                  <a:cubicBezTo>
                    <a:pt x="370669" y="1099584"/>
                    <a:pt x="141731" y="1102474"/>
                    <a:pt x="0" y="1111540"/>
                  </a:cubicBezTo>
                  <a:cubicBezTo>
                    <a:pt x="-11648" y="950232"/>
                    <a:pt x="-490" y="800403"/>
                    <a:pt x="0" y="566885"/>
                  </a:cubicBezTo>
                  <a:cubicBezTo>
                    <a:pt x="490" y="333367"/>
                    <a:pt x="2643" y="222664"/>
                    <a:pt x="0" y="0"/>
                  </a:cubicBezTo>
                  <a:close/>
                </a:path>
                <a:path w="1742302" h="1111540" stroke="0" extrusionOk="0">
                  <a:moveTo>
                    <a:pt x="0" y="0"/>
                  </a:moveTo>
                  <a:cubicBezTo>
                    <a:pt x="272309" y="6685"/>
                    <a:pt x="412469" y="-25156"/>
                    <a:pt x="563344" y="0"/>
                  </a:cubicBezTo>
                  <a:cubicBezTo>
                    <a:pt x="714219" y="25156"/>
                    <a:pt x="869605" y="-18827"/>
                    <a:pt x="1091843" y="0"/>
                  </a:cubicBezTo>
                  <a:cubicBezTo>
                    <a:pt x="1314081" y="18827"/>
                    <a:pt x="1464510" y="-12761"/>
                    <a:pt x="1742302" y="0"/>
                  </a:cubicBezTo>
                  <a:cubicBezTo>
                    <a:pt x="1754960" y="181497"/>
                    <a:pt x="1729071" y="289683"/>
                    <a:pt x="1742302" y="544655"/>
                  </a:cubicBezTo>
                  <a:cubicBezTo>
                    <a:pt x="1755533" y="799628"/>
                    <a:pt x="1765712" y="859773"/>
                    <a:pt x="1742302" y="1111540"/>
                  </a:cubicBezTo>
                  <a:cubicBezTo>
                    <a:pt x="1544069" y="1127098"/>
                    <a:pt x="1461044" y="1130912"/>
                    <a:pt x="1196381" y="1111540"/>
                  </a:cubicBezTo>
                  <a:cubicBezTo>
                    <a:pt x="931718" y="1092168"/>
                    <a:pt x="822704" y="1137031"/>
                    <a:pt x="650459" y="1111540"/>
                  </a:cubicBezTo>
                  <a:cubicBezTo>
                    <a:pt x="478214" y="1086049"/>
                    <a:pt x="297192" y="1120022"/>
                    <a:pt x="0" y="1111540"/>
                  </a:cubicBezTo>
                  <a:cubicBezTo>
                    <a:pt x="405" y="866895"/>
                    <a:pt x="25344" y="787538"/>
                    <a:pt x="0" y="589116"/>
                  </a:cubicBezTo>
                  <a:cubicBezTo>
                    <a:pt x="-25344" y="390694"/>
                    <a:pt x="-14691" y="193458"/>
                    <a:pt x="0" y="0"/>
                  </a:cubicBezTo>
                  <a:close/>
                </a:path>
              </a:pathLst>
            </a:custGeom>
            <a:solidFill>
              <a:srgbClr val="4472C4">
                <a:alpha val="7843"/>
              </a:srgbClr>
            </a:solidFill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4FF686-B871-26FF-C9A7-01E606F661DA}"/>
                </a:ext>
              </a:extLst>
            </p:cNvPr>
            <p:cNvSpPr/>
            <p:nvPr/>
          </p:nvSpPr>
          <p:spPr>
            <a:xfrm>
              <a:off x="3726629" y="3013912"/>
              <a:ext cx="1742302" cy="1111540"/>
            </a:xfrm>
            <a:custGeom>
              <a:avLst/>
              <a:gdLst>
                <a:gd name="connsiteX0" fmla="*/ 0 w 1742302"/>
                <a:gd name="connsiteY0" fmla="*/ 0 h 1111540"/>
                <a:gd name="connsiteX1" fmla="*/ 563344 w 1742302"/>
                <a:gd name="connsiteY1" fmla="*/ 0 h 1111540"/>
                <a:gd name="connsiteX2" fmla="*/ 1144112 w 1742302"/>
                <a:gd name="connsiteY2" fmla="*/ 0 h 1111540"/>
                <a:gd name="connsiteX3" fmla="*/ 1742302 w 1742302"/>
                <a:gd name="connsiteY3" fmla="*/ 0 h 1111540"/>
                <a:gd name="connsiteX4" fmla="*/ 1742302 w 1742302"/>
                <a:gd name="connsiteY4" fmla="*/ 555770 h 1111540"/>
                <a:gd name="connsiteX5" fmla="*/ 1742302 w 1742302"/>
                <a:gd name="connsiteY5" fmla="*/ 1111540 h 1111540"/>
                <a:gd name="connsiteX6" fmla="*/ 1161535 w 1742302"/>
                <a:gd name="connsiteY6" fmla="*/ 1111540 h 1111540"/>
                <a:gd name="connsiteX7" fmla="*/ 615613 w 1742302"/>
                <a:gd name="connsiteY7" fmla="*/ 1111540 h 1111540"/>
                <a:gd name="connsiteX8" fmla="*/ 0 w 1742302"/>
                <a:gd name="connsiteY8" fmla="*/ 1111540 h 1111540"/>
                <a:gd name="connsiteX9" fmla="*/ 0 w 1742302"/>
                <a:gd name="connsiteY9" fmla="*/ 566885 h 1111540"/>
                <a:gd name="connsiteX10" fmla="*/ 0 w 1742302"/>
                <a:gd name="connsiteY10" fmla="*/ 0 h 111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2302" h="1111540" fill="none" extrusionOk="0">
                  <a:moveTo>
                    <a:pt x="0" y="0"/>
                  </a:moveTo>
                  <a:cubicBezTo>
                    <a:pt x="226359" y="3076"/>
                    <a:pt x="289915" y="18107"/>
                    <a:pt x="563344" y="0"/>
                  </a:cubicBezTo>
                  <a:cubicBezTo>
                    <a:pt x="836773" y="-18107"/>
                    <a:pt x="901312" y="22431"/>
                    <a:pt x="1144112" y="0"/>
                  </a:cubicBezTo>
                  <a:cubicBezTo>
                    <a:pt x="1386912" y="-22431"/>
                    <a:pt x="1577988" y="18212"/>
                    <a:pt x="1742302" y="0"/>
                  </a:cubicBezTo>
                  <a:cubicBezTo>
                    <a:pt x="1746978" y="111389"/>
                    <a:pt x="1718179" y="326273"/>
                    <a:pt x="1742302" y="555770"/>
                  </a:cubicBezTo>
                  <a:cubicBezTo>
                    <a:pt x="1766426" y="785267"/>
                    <a:pt x="1741751" y="972519"/>
                    <a:pt x="1742302" y="1111540"/>
                  </a:cubicBezTo>
                  <a:cubicBezTo>
                    <a:pt x="1505606" y="1092738"/>
                    <a:pt x="1403632" y="1115378"/>
                    <a:pt x="1161535" y="1111540"/>
                  </a:cubicBezTo>
                  <a:cubicBezTo>
                    <a:pt x="919438" y="1107702"/>
                    <a:pt x="860557" y="1123496"/>
                    <a:pt x="615613" y="1111540"/>
                  </a:cubicBezTo>
                  <a:cubicBezTo>
                    <a:pt x="370669" y="1099584"/>
                    <a:pt x="141731" y="1102474"/>
                    <a:pt x="0" y="1111540"/>
                  </a:cubicBezTo>
                  <a:cubicBezTo>
                    <a:pt x="-11648" y="950232"/>
                    <a:pt x="-490" y="800403"/>
                    <a:pt x="0" y="566885"/>
                  </a:cubicBezTo>
                  <a:cubicBezTo>
                    <a:pt x="490" y="333367"/>
                    <a:pt x="2643" y="222664"/>
                    <a:pt x="0" y="0"/>
                  </a:cubicBezTo>
                  <a:close/>
                </a:path>
                <a:path w="1742302" h="1111540" stroke="0" extrusionOk="0">
                  <a:moveTo>
                    <a:pt x="0" y="0"/>
                  </a:moveTo>
                  <a:cubicBezTo>
                    <a:pt x="272309" y="6685"/>
                    <a:pt x="412469" y="-25156"/>
                    <a:pt x="563344" y="0"/>
                  </a:cubicBezTo>
                  <a:cubicBezTo>
                    <a:pt x="714219" y="25156"/>
                    <a:pt x="869605" y="-18827"/>
                    <a:pt x="1091843" y="0"/>
                  </a:cubicBezTo>
                  <a:cubicBezTo>
                    <a:pt x="1314081" y="18827"/>
                    <a:pt x="1464510" y="-12761"/>
                    <a:pt x="1742302" y="0"/>
                  </a:cubicBezTo>
                  <a:cubicBezTo>
                    <a:pt x="1754960" y="181497"/>
                    <a:pt x="1729071" y="289683"/>
                    <a:pt x="1742302" y="544655"/>
                  </a:cubicBezTo>
                  <a:cubicBezTo>
                    <a:pt x="1755533" y="799628"/>
                    <a:pt x="1765712" y="859773"/>
                    <a:pt x="1742302" y="1111540"/>
                  </a:cubicBezTo>
                  <a:cubicBezTo>
                    <a:pt x="1544069" y="1127098"/>
                    <a:pt x="1461044" y="1130912"/>
                    <a:pt x="1196381" y="1111540"/>
                  </a:cubicBezTo>
                  <a:cubicBezTo>
                    <a:pt x="931718" y="1092168"/>
                    <a:pt x="822704" y="1137031"/>
                    <a:pt x="650459" y="1111540"/>
                  </a:cubicBezTo>
                  <a:cubicBezTo>
                    <a:pt x="478214" y="1086049"/>
                    <a:pt x="297192" y="1120022"/>
                    <a:pt x="0" y="1111540"/>
                  </a:cubicBezTo>
                  <a:cubicBezTo>
                    <a:pt x="405" y="866895"/>
                    <a:pt x="25344" y="787538"/>
                    <a:pt x="0" y="589116"/>
                  </a:cubicBezTo>
                  <a:cubicBezTo>
                    <a:pt x="-25344" y="390694"/>
                    <a:pt x="-14691" y="193458"/>
                    <a:pt x="0" y="0"/>
                  </a:cubicBezTo>
                  <a:close/>
                </a:path>
              </a:pathLst>
            </a:custGeom>
            <a:solidFill>
              <a:srgbClr val="4472C4">
                <a:alpha val="7843"/>
              </a:srgbClr>
            </a:solidFill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87F61B-4424-928E-F7F6-C91EEC33621E}"/>
                </a:ext>
              </a:extLst>
            </p:cNvPr>
            <p:cNvSpPr/>
            <p:nvPr/>
          </p:nvSpPr>
          <p:spPr>
            <a:xfrm>
              <a:off x="3726627" y="4125452"/>
              <a:ext cx="1742302" cy="1111540"/>
            </a:xfrm>
            <a:custGeom>
              <a:avLst/>
              <a:gdLst>
                <a:gd name="connsiteX0" fmla="*/ 0 w 1742302"/>
                <a:gd name="connsiteY0" fmla="*/ 0 h 1111540"/>
                <a:gd name="connsiteX1" fmla="*/ 563344 w 1742302"/>
                <a:gd name="connsiteY1" fmla="*/ 0 h 1111540"/>
                <a:gd name="connsiteX2" fmla="*/ 1144112 w 1742302"/>
                <a:gd name="connsiteY2" fmla="*/ 0 h 1111540"/>
                <a:gd name="connsiteX3" fmla="*/ 1742302 w 1742302"/>
                <a:gd name="connsiteY3" fmla="*/ 0 h 1111540"/>
                <a:gd name="connsiteX4" fmla="*/ 1742302 w 1742302"/>
                <a:gd name="connsiteY4" fmla="*/ 555770 h 1111540"/>
                <a:gd name="connsiteX5" fmla="*/ 1742302 w 1742302"/>
                <a:gd name="connsiteY5" fmla="*/ 1111540 h 1111540"/>
                <a:gd name="connsiteX6" fmla="*/ 1161535 w 1742302"/>
                <a:gd name="connsiteY6" fmla="*/ 1111540 h 1111540"/>
                <a:gd name="connsiteX7" fmla="*/ 615613 w 1742302"/>
                <a:gd name="connsiteY7" fmla="*/ 1111540 h 1111540"/>
                <a:gd name="connsiteX8" fmla="*/ 0 w 1742302"/>
                <a:gd name="connsiteY8" fmla="*/ 1111540 h 1111540"/>
                <a:gd name="connsiteX9" fmla="*/ 0 w 1742302"/>
                <a:gd name="connsiteY9" fmla="*/ 566885 h 1111540"/>
                <a:gd name="connsiteX10" fmla="*/ 0 w 1742302"/>
                <a:gd name="connsiteY10" fmla="*/ 0 h 111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2302" h="1111540" fill="none" extrusionOk="0">
                  <a:moveTo>
                    <a:pt x="0" y="0"/>
                  </a:moveTo>
                  <a:cubicBezTo>
                    <a:pt x="226359" y="3076"/>
                    <a:pt x="289915" y="18107"/>
                    <a:pt x="563344" y="0"/>
                  </a:cubicBezTo>
                  <a:cubicBezTo>
                    <a:pt x="836773" y="-18107"/>
                    <a:pt x="901312" y="22431"/>
                    <a:pt x="1144112" y="0"/>
                  </a:cubicBezTo>
                  <a:cubicBezTo>
                    <a:pt x="1386912" y="-22431"/>
                    <a:pt x="1577988" y="18212"/>
                    <a:pt x="1742302" y="0"/>
                  </a:cubicBezTo>
                  <a:cubicBezTo>
                    <a:pt x="1746978" y="111389"/>
                    <a:pt x="1718179" y="326273"/>
                    <a:pt x="1742302" y="555770"/>
                  </a:cubicBezTo>
                  <a:cubicBezTo>
                    <a:pt x="1766426" y="785267"/>
                    <a:pt x="1741751" y="972519"/>
                    <a:pt x="1742302" y="1111540"/>
                  </a:cubicBezTo>
                  <a:cubicBezTo>
                    <a:pt x="1505606" y="1092738"/>
                    <a:pt x="1403632" y="1115378"/>
                    <a:pt x="1161535" y="1111540"/>
                  </a:cubicBezTo>
                  <a:cubicBezTo>
                    <a:pt x="919438" y="1107702"/>
                    <a:pt x="860557" y="1123496"/>
                    <a:pt x="615613" y="1111540"/>
                  </a:cubicBezTo>
                  <a:cubicBezTo>
                    <a:pt x="370669" y="1099584"/>
                    <a:pt x="141731" y="1102474"/>
                    <a:pt x="0" y="1111540"/>
                  </a:cubicBezTo>
                  <a:cubicBezTo>
                    <a:pt x="-11648" y="950232"/>
                    <a:pt x="-490" y="800403"/>
                    <a:pt x="0" y="566885"/>
                  </a:cubicBezTo>
                  <a:cubicBezTo>
                    <a:pt x="490" y="333367"/>
                    <a:pt x="2643" y="222664"/>
                    <a:pt x="0" y="0"/>
                  </a:cubicBezTo>
                  <a:close/>
                </a:path>
                <a:path w="1742302" h="1111540" stroke="0" extrusionOk="0">
                  <a:moveTo>
                    <a:pt x="0" y="0"/>
                  </a:moveTo>
                  <a:cubicBezTo>
                    <a:pt x="272309" y="6685"/>
                    <a:pt x="412469" y="-25156"/>
                    <a:pt x="563344" y="0"/>
                  </a:cubicBezTo>
                  <a:cubicBezTo>
                    <a:pt x="714219" y="25156"/>
                    <a:pt x="869605" y="-18827"/>
                    <a:pt x="1091843" y="0"/>
                  </a:cubicBezTo>
                  <a:cubicBezTo>
                    <a:pt x="1314081" y="18827"/>
                    <a:pt x="1464510" y="-12761"/>
                    <a:pt x="1742302" y="0"/>
                  </a:cubicBezTo>
                  <a:cubicBezTo>
                    <a:pt x="1754960" y="181497"/>
                    <a:pt x="1729071" y="289683"/>
                    <a:pt x="1742302" y="544655"/>
                  </a:cubicBezTo>
                  <a:cubicBezTo>
                    <a:pt x="1755533" y="799628"/>
                    <a:pt x="1765712" y="859773"/>
                    <a:pt x="1742302" y="1111540"/>
                  </a:cubicBezTo>
                  <a:cubicBezTo>
                    <a:pt x="1544069" y="1127098"/>
                    <a:pt x="1461044" y="1130912"/>
                    <a:pt x="1196381" y="1111540"/>
                  </a:cubicBezTo>
                  <a:cubicBezTo>
                    <a:pt x="931718" y="1092168"/>
                    <a:pt x="822704" y="1137031"/>
                    <a:pt x="650459" y="1111540"/>
                  </a:cubicBezTo>
                  <a:cubicBezTo>
                    <a:pt x="478214" y="1086049"/>
                    <a:pt x="297192" y="1120022"/>
                    <a:pt x="0" y="1111540"/>
                  </a:cubicBezTo>
                  <a:cubicBezTo>
                    <a:pt x="405" y="866895"/>
                    <a:pt x="25344" y="787538"/>
                    <a:pt x="0" y="589116"/>
                  </a:cubicBezTo>
                  <a:cubicBezTo>
                    <a:pt x="-25344" y="390694"/>
                    <a:pt x="-14691" y="193458"/>
                    <a:pt x="0" y="0"/>
                  </a:cubicBezTo>
                  <a:close/>
                </a:path>
              </a:pathLst>
            </a:custGeom>
            <a:solidFill>
              <a:srgbClr val="4472C4">
                <a:alpha val="7843"/>
              </a:srgbClr>
            </a:solidFill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9F1D78E-97BD-4020-86DC-8247E35B07FD}"/>
                </a:ext>
              </a:extLst>
            </p:cNvPr>
            <p:cNvSpPr/>
            <p:nvPr/>
          </p:nvSpPr>
          <p:spPr>
            <a:xfrm>
              <a:off x="3726627" y="5236992"/>
              <a:ext cx="1742302" cy="1111540"/>
            </a:xfrm>
            <a:custGeom>
              <a:avLst/>
              <a:gdLst>
                <a:gd name="connsiteX0" fmla="*/ 0 w 1742302"/>
                <a:gd name="connsiteY0" fmla="*/ 0 h 1111540"/>
                <a:gd name="connsiteX1" fmla="*/ 563344 w 1742302"/>
                <a:gd name="connsiteY1" fmla="*/ 0 h 1111540"/>
                <a:gd name="connsiteX2" fmla="*/ 1144112 w 1742302"/>
                <a:gd name="connsiteY2" fmla="*/ 0 h 1111540"/>
                <a:gd name="connsiteX3" fmla="*/ 1742302 w 1742302"/>
                <a:gd name="connsiteY3" fmla="*/ 0 h 1111540"/>
                <a:gd name="connsiteX4" fmla="*/ 1742302 w 1742302"/>
                <a:gd name="connsiteY4" fmla="*/ 555770 h 1111540"/>
                <a:gd name="connsiteX5" fmla="*/ 1742302 w 1742302"/>
                <a:gd name="connsiteY5" fmla="*/ 1111540 h 1111540"/>
                <a:gd name="connsiteX6" fmla="*/ 1161535 w 1742302"/>
                <a:gd name="connsiteY6" fmla="*/ 1111540 h 1111540"/>
                <a:gd name="connsiteX7" fmla="*/ 615613 w 1742302"/>
                <a:gd name="connsiteY7" fmla="*/ 1111540 h 1111540"/>
                <a:gd name="connsiteX8" fmla="*/ 0 w 1742302"/>
                <a:gd name="connsiteY8" fmla="*/ 1111540 h 1111540"/>
                <a:gd name="connsiteX9" fmla="*/ 0 w 1742302"/>
                <a:gd name="connsiteY9" fmla="*/ 566885 h 1111540"/>
                <a:gd name="connsiteX10" fmla="*/ 0 w 1742302"/>
                <a:gd name="connsiteY10" fmla="*/ 0 h 111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2302" h="1111540" fill="none" extrusionOk="0">
                  <a:moveTo>
                    <a:pt x="0" y="0"/>
                  </a:moveTo>
                  <a:cubicBezTo>
                    <a:pt x="226359" y="3076"/>
                    <a:pt x="289915" y="18107"/>
                    <a:pt x="563344" y="0"/>
                  </a:cubicBezTo>
                  <a:cubicBezTo>
                    <a:pt x="836773" y="-18107"/>
                    <a:pt x="901312" y="22431"/>
                    <a:pt x="1144112" y="0"/>
                  </a:cubicBezTo>
                  <a:cubicBezTo>
                    <a:pt x="1386912" y="-22431"/>
                    <a:pt x="1577988" y="18212"/>
                    <a:pt x="1742302" y="0"/>
                  </a:cubicBezTo>
                  <a:cubicBezTo>
                    <a:pt x="1746978" y="111389"/>
                    <a:pt x="1718179" y="326273"/>
                    <a:pt x="1742302" y="555770"/>
                  </a:cubicBezTo>
                  <a:cubicBezTo>
                    <a:pt x="1766426" y="785267"/>
                    <a:pt x="1741751" y="972519"/>
                    <a:pt x="1742302" y="1111540"/>
                  </a:cubicBezTo>
                  <a:cubicBezTo>
                    <a:pt x="1505606" y="1092738"/>
                    <a:pt x="1403632" y="1115378"/>
                    <a:pt x="1161535" y="1111540"/>
                  </a:cubicBezTo>
                  <a:cubicBezTo>
                    <a:pt x="919438" y="1107702"/>
                    <a:pt x="860557" y="1123496"/>
                    <a:pt x="615613" y="1111540"/>
                  </a:cubicBezTo>
                  <a:cubicBezTo>
                    <a:pt x="370669" y="1099584"/>
                    <a:pt x="141731" y="1102474"/>
                    <a:pt x="0" y="1111540"/>
                  </a:cubicBezTo>
                  <a:cubicBezTo>
                    <a:pt x="-11648" y="950232"/>
                    <a:pt x="-490" y="800403"/>
                    <a:pt x="0" y="566885"/>
                  </a:cubicBezTo>
                  <a:cubicBezTo>
                    <a:pt x="490" y="333367"/>
                    <a:pt x="2643" y="222664"/>
                    <a:pt x="0" y="0"/>
                  </a:cubicBezTo>
                  <a:close/>
                </a:path>
                <a:path w="1742302" h="1111540" stroke="0" extrusionOk="0">
                  <a:moveTo>
                    <a:pt x="0" y="0"/>
                  </a:moveTo>
                  <a:cubicBezTo>
                    <a:pt x="272309" y="6685"/>
                    <a:pt x="412469" y="-25156"/>
                    <a:pt x="563344" y="0"/>
                  </a:cubicBezTo>
                  <a:cubicBezTo>
                    <a:pt x="714219" y="25156"/>
                    <a:pt x="869605" y="-18827"/>
                    <a:pt x="1091843" y="0"/>
                  </a:cubicBezTo>
                  <a:cubicBezTo>
                    <a:pt x="1314081" y="18827"/>
                    <a:pt x="1464510" y="-12761"/>
                    <a:pt x="1742302" y="0"/>
                  </a:cubicBezTo>
                  <a:cubicBezTo>
                    <a:pt x="1754960" y="181497"/>
                    <a:pt x="1729071" y="289683"/>
                    <a:pt x="1742302" y="544655"/>
                  </a:cubicBezTo>
                  <a:cubicBezTo>
                    <a:pt x="1755533" y="799628"/>
                    <a:pt x="1765712" y="859773"/>
                    <a:pt x="1742302" y="1111540"/>
                  </a:cubicBezTo>
                  <a:cubicBezTo>
                    <a:pt x="1544069" y="1127098"/>
                    <a:pt x="1461044" y="1130912"/>
                    <a:pt x="1196381" y="1111540"/>
                  </a:cubicBezTo>
                  <a:cubicBezTo>
                    <a:pt x="931718" y="1092168"/>
                    <a:pt x="822704" y="1137031"/>
                    <a:pt x="650459" y="1111540"/>
                  </a:cubicBezTo>
                  <a:cubicBezTo>
                    <a:pt x="478214" y="1086049"/>
                    <a:pt x="297192" y="1120022"/>
                    <a:pt x="0" y="1111540"/>
                  </a:cubicBezTo>
                  <a:cubicBezTo>
                    <a:pt x="405" y="866895"/>
                    <a:pt x="25344" y="787538"/>
                    <a:pt x="0" y="589116"/>
                  </a:cubicBezTo>
                  <a:cubicBezTo>
                    <a:pt x="-25344" y="390694"/>
                    <a:pt x="-14691" y="193458"/>
                    <a:pt x="0" y="0"/>
                  </a:cubicBezTo>
                  <a:close/>
                </a:path>
              </a:pathLst>
            </a:custGeom>
            <a:solidFill>
              <a:srgbClr val="4472C4">
                <a:alpha val="7843"/>
              </a:srgbClr>
            </a:solidFill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9C2E6C1-95F0-292A-F2E2-21CA8B00DA6D}"/>
              </a:ext>
            </a:extLst>
          </p:cNvPr>
          <p:cNvGrpSpPr/>
          <p:nvPr/>
        </p:nvGrpSpPr>
        <p:grpSpPr>
          <a:xfrm>
            <a:off x="3243009" y="1313792"/>
            <a:ext cx="5760950" cy="4141076"/>
            <a:chOff x="3243009" y="1008992"/>
            <a:chExt cx="5760950" cy="414107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ABB3169-1355-C93F-7435-3C674D597E8D}"/>
                </a:ext>
              </a:extLst>
            </p:cNvPr>
            <p:cNvSpPr txBox="1"/>
            <p:nvPr/>
          </p:nvSpPr>
          <p:spPr>
            <a:xfrm>
              <a:off x="5411933" y="1346602"/>
              <a:ext cx="13681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</a:rPr>
                <a:t>Outliers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3F6228F-5285-1164-F2BA-F4715DB05D1A}"/>
                </a:ext>
              </a:extLst>
            </p:cNvPr>
            <p:cNvCxnSpPr>
              <a:stCxn id="37" idx="1"/>
            </p:cNvCxnSpPr>
            <p:nvPr/>
          </p:nvCxnSpPr>
          <p:spPr>
            <a:xfrm flipH="1" flipV="1">
              <a:off x="3268717" y="1008992"/>
              <a:ext cx="2143216" cy="59922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C529EE7-2674-2874-B92B-04959E7D022A}"/>
                </a:ext>
              </a:extLst>
            </p:cNvPr>
            <p:cNvCxnSpPr>
              <a:stCxn id="37" idx="1"/>
            </p:cNvCxnSpPr>
            <p:nvPr/>
          </p:nvCxnSpPr>
          <p:spPr>
            <a:xfrm flipH="1">
              <a:off x="3243009" y="1608212"/>
              <a:ext cx="2168924" cy="9825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05E3F03-F2BF-6D47-CF5F-FD57C71E64E3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H="1">
              <a:off x="3243009" y="1608212"/>
              <a:ext cx="2168924" cy="34817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54E88A0-F37A-E272-4B76-748A373AA89D}"/>
                </a:ext>
              </a:extLst>
            </p:cNvPr>
            <p:cNvCxnSpPr>
              <a:stCxn id="37" idx="3"/>
            </p:cNvCxnSpPr>
            <p:nvPr/>
          </p:nvCxnSpPr>
          <p:spPr>
            <a:xfrm flipV="1">
              <a:off x="6780064" y="1098332"/>
              <a:ext cx="2223895" cy="50988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DEA8797-6575-C88D-6B7B-77D3EA5BAC40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6780064" y="1608212"/>
              <a:ext cx="2223895" cy="98258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81EE2AE-82EF-9841-5709-83318F37CE66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6780064" y="1608212"/>
              <a:ext cx="2223895" cy="354185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1677698-6736-DBFB-885D-8F8717E73BAB}"/>
              </a:ext>
            </a:extLst>
          </p:cNvPr>
          <p:cNvSpPr/>
          <p:nvPr/>
        </p:nvSpPr>
        <p:spPr>
          <a:xfrm>
            <a:off x="3417323" y="5262288"/>
            <a:ext cx="5328745" cy="146328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 Solution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Comparing models using the same cross validation shuffle to reduce variability due to the shuffle</a:t>
            </a:r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6C6527A2-1257-9AFD-8E82-BFEF43FD745F}"/>
              </a:ext>
            </a:extLst>
          </p:cNvPr>
          <p:cNvSpPr/>
          <p:nvPr/>
        </p:nvSpPr>
        <p:spPr>
          <a:xfrm rot="16200000">
            <a:off x="8567068" y="3438298"/>
            <a:ext cx="5557698" cy="87235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Shuffle 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0CECAC-B450-89C3-FA38-347F267F572B}"/>
              </a:ext>
            </a:extLst>
          </p:cNvPr>
          <p:cNvGrpSpPr/>
          <p:nvPr/>
        </p:nvGrpSpPr>
        <p:grpSpPr>
          <a:xfrm>
            <a:off x="9112464" y="1095628"/>
            <a:ext cx="1742302" cy="5557700"/>
            <a:chOff x="1445741" y="790832"/>
            <a:chExt cx="1742302" cy="55577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4F71AE-2FA8-478A-B146-54A66E3720D6}"/>
                </a:ext>
              </a:extLst>
            </p:cNvPr>
            <p:cNvSpPr/>
            <p:nvPr/>
          </p:nvSpPr>
          <p:spPr>
            <a:xfrm>
              <a:off x="1445741" y="790832"/>
              <a:ext cx="1742302" cy="5557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⎯⎯⎯⎯⎯⎯⎯⎯⎯⎯⎯⎯⎯⎯⎯⎯⎯⎯⎯⎯⎯⎯⎯⎯⎯⎯⎯⎯ </a:t>
              </a:r>
              <a:r>
                <a:rPr lang="en-US" sz="800" b="1" dirty="0">
                  <a:solidFill>
                    <a:schemeClr val="accent2"/>
                  </a:solidFill>
                </a:rPr>
                <a:t>⎯⎯⎯⎯⎯⎯⎯⎯⎯⎯⎯⎯⎯⎯⎯⎯⎯⎯⎯⎯⎯⎯⎯⎯⎯⎯⎯⎯ </a:t>
              </a:r>
              <a:r>
                <a:rPr lang="en-US" sz="800" dirty="0">
                  <a:solidFill>
                    <a:schemeClr val="tx1"/>
                  </a:solidFill>
                </a:rPr>
                <a:t>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</a:t>
              </a:r>
              <a:r>
                <a:rPr lang="en-US" sz="800" b="1" dirty="0">
                  <a:solidFill>
                    <a:schemeClr val="accent2"/>
                  </a:solidFill>
                </a:rPr>
                <a:t>⎯⎯⎯⎯⎯⎯⎯⎯⎯⎯⎯⎯⎯⎯⎯⎯⎯⎯⎯⎯⎯⎯⎯⎯⎯⎯⎯⎯ </a:t>
              </a:r>
              <a:r>
                <a:rPr lang="en-US" sz="800" dirty="0">
                  <a:solidFill>
                    <a:schemeClr val="tx1"/>
                  </a:solidFill>
                </a:rPr>
                <a:t>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</a:t>
              </a:r>
              <a:r>
                <a:rPr lang="en-US" sz="800" b="1" dirty="0">
                  <a:solidFill>
                    <a:schemeClr val="accent2"/>
                  </a:solidFill>
                </a:rPr>
                <a:t>⎯⎯⎯⎯⎯⎯⎯⎯⎯⎯⎯⎯⎯⎯⎯⎯⎯⎯⎯⎯⎯⎯⎯⎯⎯⎯⎯⎯</a:t>
              </a:r>
              <a:r>
                <a:rPr lang="en-US" sz="800" dirty="0">
                  <a:solidFill>
                    <a:schemeClr val="tx1"/>
                  </a:solidFill>
                </a:rPr>
                <a:t>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 ⎯⎯⎯⎯⎯⎯⎯⎯⎯⎯⎯⎯⎯⎯⎯⎯⎯⎯⎯⎯⎯⎯⎯⎯⎯⎯⎯⎯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92308EB-9D9C-244D-233A-84E9ABF26607}"/>
                </a:ext>
              </a:extLst>
            </p:cNvPr>
            <p:cNvCxnSpPr>
              <a:cxnSpLocks/>
            </p:cNvCxnSpPr>
            <p:nvPr/>
          </p:nvCxnSpPr>
          <p:spPr>
            <a:xfrm>
              <a:off x="1501912" y="1008992"/>
              <a:ext cx="1598640" cy="0"/>
            </a:xfrm>
            <a:prstGeom prst="line">
              <a:avLst/>
            </a:prstGeom>
            <a:ln w="571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9FE464B-F886-2045-3AE8-0C0710FF969D}"/>
                </a:ext>
              </a:extLst>
            </p:cNvPr>
            <p:cNvCxnSpPr>
              <a:cxnSpLocks/>
            </p:cNvCxnSpPr>
            <p:nvPr/>
          </p:nvCxnSpPr>
          <p:spPr>
            <a:xfrm>
              <a:off x="1589403" y="2590799"/>
              <a:ext cx="1598640" cy="0"/>
            </a:xfrm>
            <a:prstGeom prst="line">
              <a:avLst/>
            </a:prstGeom>
            <a:ln w="571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15EDA2-CCF5-3784-8F15-B44BCCE2358C}"/>
                </a:ext>
              </a:extLst>
            </p:cNvPr>
            <p:cNvCxnSpPr>
              <a:cxnSpLocks/>
            </p:cNvCxnSpPr>
            <p:nvPr/>
          </p:nvCxnSpPr>
          <p:spPr>
            <a:xfrm>
              <a:off x="1589403" y="5281448"/>
              <a:ext cx="1598640" cy="0"/>
            </a:xfrm>
            <a:prstGeom prst="line">
              <a:avLst/>
            </a:prstGeom>
            <a:ln w="571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4C0B82-C591-C738-4E78-A8F185E45619}"/>
              </a:ext>
            </a:extLst>
          </p:cNvPr>
          <p:cNvGrpSpPr/>
          <p:nvPr/>
        </p:nvGrpSpPr>
        <p:grpSpPr>
          <a:xfrm>
            <a:off x="9112462" y="1095628"/>
            <a:ext cx="1742304" cy="5557700"/>
            <a:chOff x="3726627" y="790832"/>
            <a:chExt cx="1742304" cy="55577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3510B5-29D2-FA99-032C-A321325F3B4F}"/>
                </a:ext>
              </a:extLst>
            </p:cNvPr>
            <p:cNvSpPr/>
            <p:nvPr/>
          </p:nvSpPr>
          <p:spPr>
            <a:xfrm>
              <a:off x="3726627" y="790832"/>
              <a:ext cx="1742302" cy="1111540"/>
            </a:xfrm>
            <a:custGeom>
              <a:avLst/>
              <a:gdLst>
                <a:gd name="connsiteX0" fmla="*/ 0 w 1742302"/>
                <a:gd name="connsiteY0" fmla="*/ 0 h 1111540"/>
                <a:gd name="connsiteX1" fmla="*/ 563344 w 1742302"/>
                <a:gd name="connsiteY1" fmla="*/ 0 h 1111540"/>
                <a:gd name="connsiteX2" fmla="*/ 1144112 w 1742302"/>
                <a:gd name="connsiteY2" fmla="*/ 0 h 1111540"/>
                <a:gd name="connsiteX3" fmla="*/ 1742302 w 1742302"/>
                <a:gd name="connsiteY3" fmla="*/ 0 h 1111540"/>
                <a:gd name="connsiteX4" fmla="*/ 1742302 w 1742302"/>
                <a:gd name="connsiteY4" fmla="*/ 555770 h 1111540"/>
                <a:gd name="connsiteX5" fmla="*/ 1742302 w 1742302"/>
                <a:gd name="connsiteY5" fmla="*/ 1111540 h 1111540"/>
                <a:gd name="connsiteX6" fmla="*/ 1161535 w 1742302"/>
                <a:gd name="connsiteY6" fmla="*/ 1111540 h 1111540"/>
                <a:gd name="connsiteX7" fmla="*/ 615613 w 1742302"/>
                <a:gd name="connsiteY7" fmla="*/ 1111540 h 1111540"/>
                <a:gd name="connsiteX8" fmla="*/ 0 w 1742302"/>
                <a:gd name="connsiteY8" fmla="*/ 1111540 h 1111540"/>
                <a:gd name="connsiteX9" fmla="*/ 0 w 1742302"/>
                <a:gd name="connsiteY9" fmla="*/ 566885 h 1111540"/>
                <a:gd name="connsiteX10" fmla="*/ 0 w 1742302"/>
                <a:gd name="connsiteY10" fmla="*/ 0 h 111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2302" h="1111540" fill="none" extrusionOk="0">
                  <a:moveTo>
                    <a:pt x="0" y="0"/>
                  </a:moveTo>
                  <a:cubicBezTo>
                    <a:pt x="226359" y="3076"/>
                    <a:pt x="289915" y="18107"/>
                    <a:pt x="563344" y="0"/>
                  </a:cubicBezTo>
                  <a:cubicBezTo>
                    <a:pt x="836773" y="-18107"/>
                    <a:pt x="901312" y="22431"/>
                    <a:pt x="1144112" y="0"/>
                  </a:cubicBezTo>
                  <a:cubicBezTo>
                    <a:pt x="1386912" y="-22431"/>
                    <a:pt x="1577988" y="18212"/>
                    <a:pt x="1742302" y="0"/>
                  </a:cubicBezTo>
                  <a:cubicBezTo>
                    <a:pt x="1746978" y="111389"/>
                    <a:pt x="1718179" y="326273"/>
                    <a:pt x="1742302" y="555770"/>
                  </a:cubicBezTo>
                  <a:cubicBezTo>
                    <a:pt x="1766426" y="785267"/>
                    <a:pt x="1741751" y="972519"/>
                    <a:pt x="1742302" y="1111540"/>
                  </a:cubicBezTo>
                  <a:cubicBezTo>
                    <a:pt x="1505606" y="1092738"/>
                    <a:pt x="1403632" y="1115378"/>
                    <a:pt x="1161535" y="1111540"/>
                  </a:cubicBezTo>
                  <a:cubicBezTo>
                    <a:pt x="919438" y="1107702"/>
                    <a:pt x="860557" y="1123496"/>
                    <a:pt x="615613" y="1111540"/>
                  </a:cubicBezTo>
                  <a:cubicBezTo>
                    <a:pt x="370669" y="1099584"/>
                    <a:pt x="141731" y="1102474"/>
                    <a:pt x="0" y="1111540"/>
                  </a:cubicBezTo>
                  <a:cubicBezTo>
                    <a:pt x="-11648" y="950232"/>
                    <a:pt x="-490" y="800403"/>
                    <a:pt x="0" y="566885"/>
                  </a:cubicBezTo>
                  <a:cubicBezTo>
                    <a:pt x="490" y="333367"/>
                    <a:pt x="2643" y="222664"/>
                    <a:pt x="0" y="0"/>
                  </a:cubicBezTo>
                  <a:close/>
                </a:path>
                <a:path w="1742302" h="1111540" stroke="0" extrusionOk="0">
                  <a:moveTo>
                    <a:pt x="0" y="0"/>
                  </a:moveTo>
                  <a:cubicBezTo>
                    <a:pt x="272309" y="6685"/>
                    <a:pt x="412469" y="-25156"/>
                    <a:pt x="563344" y="0"/>
                  </a:cubicBezTo>
                  <a:cubicBezTo>
                    <a:pt x="714219" y="25156"/>
                    <a:pt x="869605" y="-18827"/>
                    <a:pt x="1091843" y="0"/>
                  </a:cubicBezTo>
                  <a:cubicBezTo>
                    <a:pt x="1314081" y="18827"/>
                    <a:pt x="1464510" y="-12761"/>
                    <a:pt x="1742302" y="0"/>
                  </a:cubicBezTo>
                  <a:cubicBezTo>
                    <a:pt x="1754960" y="181497"/>
                    <a:pt x="1729071" y="289683"/>
                    <a:pt x="1742302" y="544655"/>
                  </a:cubicBezTo>
                  <a:cubicBezTo>
                    <a:pt x="1755533" y="799628"/>
                    <a:pt x="1765712" y="859773"/>
                    <a:pt x="1742302" y="1111540"/>
                  </a:cubicBezTo>
                  <a:cubicBezTo>
                    <a:pt x="1544069" y="1127098"/>
                    <a:pt x="1461044" y="1130912"/>
                    <a:pt x="1196381" y="1111540"/>
                  </a:cubicBezTo>
                  <a:cubicBezTo>
                    <a:pt x="931718" y="1092168"/>
                    <a:pt x="822704" y="1137031"/>
                    <a:pt x="650459" y="1111540"/>
                  </a:cubicBezTo>
                  <a:cubicBezTo>
                    <a:pt x="478214" y="1086049"/>
                    <a:pt x="297192" y="1120022"/>
                    <a:pt x="0" y="1111540"/>
                  </a:cubicBezTo>
                  <a:cubicBezTo>
                    <a:pt x="405" y="866895"/>
                    <a:pt x="25344" y="787538"/>
                    <a:pt x="0" y="589116"/>
                  </a:cubicBezTo>
                  <a:cubicBezTo>
                    <a:pt x="-25344" y="390694"/>
                    <a:pt x="-14691" y="193458"/>
                    <a:pt x="0" y="0"/>
                  </a:cubicBezTo>
                  <a:close/>
                </a:path>
              </a:pathLst>
            </a:custGeom>
            <a:solidFill>
              <a:srgbClr val="4472C4">
                <a:alpha val="7843"/>
              </a:srgbClr>
            </a:solidFill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1E5358-A324-9463-97EC-B097ECAF5C50}"/>
                </a:ext>
              </a:extLst>
            </p:cNvPr>
            <p:cNvSpPr/>
            <p:nvPr/>
          </p:nvSpPr>
          <p:spPr>
            <a:xfrm>
              <a:off x="3726629" y="1902372"/>
              <a:ext cx="1742302" cy="1111540"/>
            </a:xfrm>
            <a:custGeom>
              <a:avLst/>
              <a:gdLst>
                <a:gd name="connsiteX0" fmla="*/ 0 w 1742302"/>
                <a:gd name="connsiteY0" fmla="*/ 0 h 1111540"/>
                <a:gd name="connsiteX1" fmla="*/ 563344 w 1742302"/>
                <a:gd name="connsiteY1" fmla="*/ 0 h 1111540"/>
                <a:gd name="connsiteX2" fmla="*/ 1144112 w 1742302"/>
                <a:gd name="connsiteY2" fmla="*/ 0 h 1111540"/>
                <a:gd name="connsiteX3" fmla="*/ 1742302 w 1742302"/>
                <a:gd name="connsiteY3" fmla="*/ 0 h 1111540"/>
                <a:gd name="connsiteX4" fmla="*/ 1742302 w 1742302"/>
                <a:gd name="connsiteY4" fmla="*/ 555770 h 1111540"/>
                <a:gd name="connsiteX5" fmla="*/ 1742302 w 1742302"/>
                <a:gd name="connsiteY5" fmla="*/ 1111540 h 1111540"/>
                <a:gd name="connsiteX6" fmla="*/ 1161535 w 1742302"/>
                <a:gd name="connsiteY6" fmla="*/ 1111540 h 1111540"/>
                <a:gd name="connsiteX7" fmla="*/ 615613 w 1742302"/>
                <a:gd name="connsiteY7" fmla="*/ 1111540 h 1111540"/>
                <a:gd name="connsiteX8" fmla="*/ 0 w 1742302"/>
                <a:gd name="connsiteY8" fmla="*/ 1111540 h 1111540"/>
                <a:gd name="connsiteX9" fmla="*/ 0 w 1742302"/>
                <a:gd name="connsiteY9" fmla="*/ 566885 h 1111540"/>
                <a:gd name="connsiteX10" fmla="*/ 0 w 1742302"/>
                <a:gd name="connsiteY10" fmla="*/ 0 h 111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2302" h="1111540" fill="none" extrusionOk="0">
                  <a:moveTo>
                    <a:pt x="0" y="0"/>
                  </a:moveTo>
                  <a:cubicBezTo>
                    <a:pt x="226359" y="3076"/>
                    <a:pt x="289915" y="18107"/>
                    <a:pt x="563344" y="0"/>
                  </a:cubicBezTo>
                  <a:cubicBezTo>
                    <a:pt x="836773" y="-18107"/>
                    <a:pt x="901312" y="22431"/>
                    <a:pt x="1144112" y="0"/>
                  </a:cubicBezTo>
                  <a:cubicBezTo>
                    <a:pt x="1386912" y="-22431"/>
                    <a:pt x="1577988" y="18212"/>
                    <a:pt x="1742302" y="0"/>
                  </a:cubicBezTo>
                  <a:cubicBezTo>
                    <a:pt x="1746978" y="111389"/>
                    <a:pt x="1718179" y="326273"/>
                    <a:pt x="1742302" y="555770"/>
                  </a:cubicBezTo>
                  <a:cubicBezTo>
                    <a:pt x="1766426" y="785267"/>
                    <a:pt x="1741751" y="972519"/>
                    <a:pt x="1742302" y="1111540"/>
                  </a:cubicBezTo>
                  <a:cubicBezTo>
                    <a:pt x="1505606" y="1092738"/>
                    <a:pt x="1403632" y="1115378"/>
                    <a:pt x="1161535" y="1111540"/>
                  </a:cubicBezTo>
                  <a:cubicBezTo>
                    <a:pt x="919438" y="1107702"/>
                    <a:pt x="860557" y="1123496"/>
                    <a:pt x="615613" y="1111540"/>
                  </a:cubicBezTo>
                  <a:cubicBezTo>
                    <a:pt x="370669" y="1099584"/>
                    <a:pt x="141731" y="1102474"/>
                    <a:pt x="0" y="1111540"/>
                  </a:cubicBezTo>
                  <a:cubicBezTo>
                    <a:pt x="-11648" y="950232"/>
                    <a:pt x="-490" y="800403"/>
                    <a:pt x="0" y="566885"/>
                  </a:cubicBezTo>
                  <a:cubicBezTo>
                    <a:pt x="490" y="333367"/>
                    <a:pt x="2643" y="222664"/>
                    <a:pt x="0" y="0"/>
                  </a:cubicBezTo>
                  <a:close/>
                </a:path>
                <a:path w="1742302" h="1111540" stroke="0" extrusionOk="0">
                  <a:moveTo>
                    <a:pt x="0" y="0"/>
                  </a:moveTo>
                  <a:cubicBezTo>
                    <a:pt x="272309" y="6685"/>
                    <a:pt x="412469" y="-25156"/>
                    <a:pt x="563344" y="0"/>
                  </a:cubicBezTo>
                  <a:cubicBezTo>
                    <a:pt x="714219" y="25156"/>
                    <a:pt x="869605" y="-18827"/>
                    <a:pt x="1091843" y="0"/>
                  </a:cubicBezTo>
                  <a:cubicBezTo>
                    <a:pt x="1314081" y="18827"/>
                    <a:pt x="1464510" y="-12761"/>
                    <a:pt x="1742302" y="0"/>
                  </a:cubicBezTo>
                  <a:cubicBezTo>
                    <a:pt x="1754960" y="181497"/>
                    <a:pt x="1729071" y="289683"/>
                    <a:pt x="1742302" y="544655"/>
                  </a:cubicBezTo>
                  <a:cubicBezTo>
                    <a:pt x="1755533" y="799628"/>
                    <a:pt x="1765712" y="859773"/>
                    <a:pt x="1742302" y="1111540"/>
                  </a:cubicBezTo>
                  <a:cubicBezTo>
                    <a:pt x="1544069" y="1127098"/>
                    <a:pt x="1461044" y="1130912"/>
                    <a:pt x="1196381" y="1111540"/>
                  </a:cubicBezTo>
                  <a:cubicBezTo>
                    <a:pt x="931718" y="1092168"/>
                    <a:pt x="822704" y="1137031"/>
                    <a:pt x="650459" y="1111540"/>
                  </a:cubicBezTo>
                  <a:cubicBezTo>
                    <a:pt x="478214" y="1086049"/>
                    <a:pt x="297192" y="1120022"/>
                    <a:pt x="0" y="1111540"/>
                  </a:cubicBezTo>
                  <a:cubicBezTo>
                    <a:pt x="405" y="866895"/>
                    <a:pt x="25344" y="787538"/>
                    <a:pt x="0" y="589116"/>
                  </a:cubicBezTo>
                  <a:cubicBezTo>
                    <a:pt x="-25344" y="390694"/>
                    <a:pt x="-14691" y="193458"/>
                    <a:pt x="0" y="0"/>
                  </a:cubicBezTo>
                  <a:close/>
                </a:path>
              </a:pathLst>
            </a:custGeom>
            <a:solidFill>
              <a:srgbClr val="4472C4">
                <a:alpha val="7843"/>
              </a:srgbClr>
            </a:solidFill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503AF6-84D2-432F-6B72-8356A8063B77}"/>
                </a:ext>
              </a:extLst>
            </p:cNvPr>
            <p:cNvSpPr/>
            <p:nvPr/>
          </p:nvSpPr>
          <p:spPr>
            <a:xfrm>
              <a:off x="3726629" y="3013912"/>
              <a:ext cx="1742302" cy="1111540"/>
            </a:xfrm>
            <a:custGeom>
              <a:avLst/>
              <a:gdLst>
                <a:gd name="connsiteX0" fmla="*/ 0 w 1742302"/>
                <a:gd name="connsiteY0" fmla="*/ 0 h 1111540"/>
                <a:gd name="connsiteX1" fmla="*/ 563344 w 1742302"/>
                <a:gd name="connsiteY1" fmla="*/ 0 h 1111540"/>
                <a:gd name="connsiteX2" fmla="*/ 1144112 w 1742302"/>
                <a:gd name="connsiteY2" fmla="*/ 0 h 1111540"/>
                <a:gd name="connsiteX3" fmla="*/ 1742302 w 1742302"/>
                <a:gd name="connsiteY3" fmla="*/ 0 h 1111540"/>
                <a:gd name="connsiteX4" fmla="*/ 1742302 w 1742302"/>
                <a:gd name="connsiteY4" fmla="*/ 555770 h 1111540"/>
                <a:gd name="connsiteX5" fmla="*/ 1742302 w 1742302"/>
                <a:gd name="connsiteY5" fmla="*/ 1111540 h 1111540"/>
                <a:gd name="connsiteX6" fmla="*/ 1161535 w 1742302"/>
                <a:gd name="connsiteY6" fmla="*/ 1111540 h 1111540"/>
                <a:gd name="connsiteX7" fmla="*/ 615613 w 1742302"/>
                <a:gd name="connsiteY7" fmla="*/ 1111540 h 1111540"/>
                <a:gd name="connsiteX8" fmla="*/ 0 w 1742302"/>
                <a:gd name="connsiteY8" fmla="*/ 1111540 h 1111540"/>
                <a:gd name="connsiteX9" fmla="*/ 0 w 1742302"/>
                <a:gd name="connsiteY9" fmla="*/ 566885 h 1111540"/>
                <a:gd name="connsiteX10" fmla="*/ 0 w 1742302"/>
                <a:gd name="connsiteY10" fmla="*/ 0 h 111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2302" h="1111540" fill="none" extrusionOk="0">
                  <a:moveTo>
                    <a:pt x="0" y="0"/>
                  </a:moveTo>
                  <a:cubicBezTo>
                    <a:pt x="226359" y="3076"/>
                    <a:pt x="289915" y="18107"/>
                    <a:pt x="563344" y="0"/>
                  </a:cubicBezTo>
                  <a:cubicBezTo>
                    <a:pt x="836773" y="-18107"/>
                    <a:pt x="901312" y="22431"/>
                    <a:pt x="1144112" y="0"/>
                  </a:cubicBezTo>
                  <a:cubicBezTo>
                    <a:pt x="1386912" y="-22431"/>
                    <a:pt x="1577988" y="18212"/>
                    <a:pt x="1742302" y="0"/>
                  </a:cubicBezTo>
                  <a:cubicBezTo>
                    <a:pt x="1746978" y="111389"/>
                    <a:pt x="1718179" y="326273"/>
                    <a:pt x="1742302" y="555770"/>
                  </a:cubicBezTo>
                  <a:cubicBezTo>
                    <a:pt x="1766426" y="785267"/>
                    <a:pt x="1741751" y="972519"/>
                    <a:pt x="1742302" y="1111540"/>
                  </a:cubicBezTo>
                  <a:cubicBezTo>
                    <a:pt x="1505606" y="1092738"/>
                    <a:pt x="1403632" y="1115378"/>
                    <a:pt x="1161535" y="1111540"/>
                  </a:cubicBezTo>
                  <a:cubicBezTo>
                    <a:pt x="919438" y="1107702"/>
                    <a:pt x="860557" y="1123496"/>
                    <a:pt x="615613" y="1111540"/>
                  </a:cubicBezTo>
                  <a:cubicBezTo>
                    <a:pt x="370669" y="1099584"/>
                    <a:pt x="141731" y="1102474"/>
                    <a:pt x="0" y="1111540"/>
                  </a:cubicBezTo>
                  <a:cubicBezTo>
                    <a:pt x="-11648" y="950232"/>
                    <a:pt x="-490" y="800403"/>
                    <a:pt x="0" y="566885"/>
                  </a:cubicBezTo>
                  <a:cubicBezTo>
                    <a:pt x="490" y="333367"/>
                    <a:pt x="2643" y="222664"/>
                    <a:pt x="0" y="0"/>
                  </a:cubicBezTo>
                  <a:close/>
                </a:path>
                <a:path w="1742302" h="1111540" stroke="0" extrusionOk="0">
                  <a:moveTo>
                    <a:pt x="0" y="0"/>
                  </a:moveTo>
                  <a:cubicBezTo>
                    <a:pt x="272309" y="6685"/>
                    <a:pt x="412469" y="-25156"/>
                    <a:pt x="563344" y="0"/>
                  </a:cubicBezTo>
                  <a:cubicBezTo>
                    <a:pt x="714219" y="25156"/>
                    <a:pt x="869605" y="-18827"/>
                    <a:pt x="1091843" y="0"/>
                  </a:cubicBezTo>
                  <a:cubicBezTo>
                    <a:pt x="1314081" y="18827"/>
                    <a:pt x="1464510" y="-12761"/>
                    <a:pt x="1742302" y="0"/>
                  </a:cubicBezTo>
                  <a:cubicBezTo>
                    <a:pt x="1754960" y="181497"/>
                    <a:pt x="1729071" y="289683"/>
                    <a:pt x="1742302" y="544655"/>
                  </a:cubicBezTo>
                  <a:cubicBezTo>
                    <a:pt x="1755533" y="799628"/>
                    <a:pt x="1765712" y="859773"/>
                    <a:pt x="1742302" y="1111540"/>
                  </a:cubicBezTo>
                  <a:cubicBezTo>
                    <a:pt x="1544069" y="1127098"/>
                    <a:pt x="1461044" y="1130912"/>
                    <a:pt x="1196381" y="1111540"/>
                  </a:cubicBezTo>
                  <a:cubicBezTo>
                    <a:pt x="931718" y="1092168"/>
                    <a:pt x="822704" y="1137031"/>
                    <a:pt x="650459" y="1111540"/>
                  </a:cubicBezTo>
                  <a:cubicBezTo>
                    <a:pt x="478214" y="1086049"/>
                    <a:pt x="297192" y="1120022"/>
                    <a:pt x="0" y="1111540"/>
                  </a:cubicBezTo>
                  <a:cubicBezTo>
                    <a:pt x="405" y="866895"/>
                    <a:pt x="25344" y="787538"/>
                    <a:pt x="0" y="589116"/>
                  </a:cubicBezTo>
                  <a:cubicBezTo>
                    <a:pt x="-25344" y="390694"/>
                    <a:pt x="-14691" y="193458"/>
                    <a:pt x="0" y="0"/>
                  </a:cubicBezTo>
                  <a:close/>
                </a:path>
              </a:pathLst>
            </a:custGeom>
            <a:solidFill>
              <a:srgbClr val="4472C4">
                <a:alpha val="7843"/>
              </a:srgbClr>
            </a:solidFill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C71AE4-1294-4BFB-55B3-AD395AC3F1B9}"/>
                </a:ext>
              </a:extLst>
            </p:cNvPr>
            <p:cNvSpPr/>
            <p:nvPr/>
          </p:nvSpPr>
          <p:spPr>
            <a:xfrm>
              <a:off x="3726627" y="4125452"/>
              <a:ext cx="1742302" cy="1111540"/>
            </a:xfrm>
            <a:custGeom>
              <a:avLst/>
              <a:gdLst>
                <a:gd name="connsiteX0" fmla="*/ 0 w 1742302"/>
                <a:gd name="connsiteY0" fmla="*/ 0 h 1111540"/>
                <a:gd name="connsiteX1" fmla="*/ 563344 w 1742302"/>
                <a:gd name="connsiteY1" fmla="*/ 0 h 1111540"/>
                <a:gd name="connsiteX2" fmla="*/ 1144112 w 1742302"/>
                <a:gd name="connsiteY2" fmla="*/ 0 h 1111540"/>
                <a:gd name="connsiteX3" fmla="*/ 1742302 w 1742302"/>
                <a:gd name="connsiteY3" fmla="*/ 0 h 1111540"/>
                <a:gd name="connsiteX4" fmla="*/ 1742302 w 1742302"/>
                <a:gd name="connsiteY4" fmla="*/ 555770 h 1111540"/>
                <a:gd name="connsiteX5" fmla="*/ 1742302 w 1742302"/>
                <a:gd name="connsiteY5" fmla="*/ 1111540 h 1111540"/>
                <a:gd name="connsiteX6" fmla="*/ 1161535 w 1742302"/>
                <a:gd name="connsiteY6" fmla="*/ 1111540 h 1111540"/>
                <a:gd name="connsiteX7" fmla="*/ 615613 w 1742302"/>
                <a:gd name="connsiteY7" fmla="*/ 1111540 h 1111540"/>
                <a:gd name="connsiteX8" fmla="*/ 0 w 1742302"/>
                <a:gd name="connsiteY8" fmla="*/ 1111540 h 1111540"/>
                <a:gd name="connsiteX9" fmla="*/ 0 w 1742302"/>
                <a:gd name="connsiteY9" fmla="*/ 566885 h 1111540"/>
                <a:gd name="connsiteX10" fmla="*/ 0 w 1742302"/>
                <a:gd name="connsiteY10" fmla="*/ 0 h 111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2302" h="1111540" fill="none" extrusionOk="0">
                  <a:moveTo>
                    <a:pt x="0" y="0"/>
                  </a:moveTo>
                  <a:cubicBezTo>
                    <a:pt x="226359" y="3076"/>
                    <a:pt x="289915" y="18107"/>
                    <a:pt x="563344" y="0"/>
                  </a:cubicBezTo>
                  <a:cubicBezTo>
                    <a:pt x="836773" y="-18107"/>
                    <a:pt x="901312" y="22431"/>
                    <a:pt x="1144112" y="0"/>
                  </a:cubicBezTo>
                  <a:cubicBezTo>
                    <a:pt x="1386912" y="-22431"/>
                    <a:pt x="1577988" y="18212"/>
                    <a:pt x="1742302" y="0"/>
                  </a:cubicBezTo>
                  <a:cubicBezTo>
                    <a:pt x="1746978" y="111389"/>
                    <a:pt x="1718179" y="326273"/>
                    <a:pt x="1742302" y="555770"/>
                  </a:cubicBezTo>
                  <a:cubicBezTo>
                    <a:pt x="1766426" y="785267"/>
                    <a:pt x="1741751" y="972519"/>
                    <a:pt x="1742302" y="1111540"/>
                  </a:cubicBezTo>
                  <a:cubicBezTo>
                    <a:pt x="1505606" y="1092738"/>
                    <a:pt x="1403632" y="1115378"/>
                    <a:pt x="1161535" y="1111540"/>
                  </a:cubicBezTo>
                  <a:cubicBezTo>
                    <a:pt x="919438" y="1107702"/>
                    <a:pt x="860557" y="1123496"/>
                    <a:pt x="615613" y="1111540"/>
                  </a:cubicBezTo>
                  <a:cubicBezTo>
                    <a:pt x="370669" y="1099584"/>
                    <a:pt x="141731" y="1102474"/>
                    <a:pt x="0" y="1111540"/>
                  </a:cubicBezTo>
                  <a:cubicBezTo>
                    <a:pt x="-11648" y="950232"/>
                    <a:pt x="-490" y="800403"/>
                    <a:pt x="0" y="566885"/>
                  </a:cubicBezTo>
                  <a:cubicBezTo>
                    <a:pt x="490" y="333367"/>
                    <a:pt x="2643" y="222664"/>
                    <a:pt x="0" y="0"/>
                  </a:cubicBezTo>
                  <a:close/>
                </a:path>
                <a:path w="1742302" h="1111540" stroke="0" extrusionOk="0">
                  <a:moveTo>
                    <a:pt x="0" y="0"/>
                  </a:moveTo>
                  <a:cubicBezTo>
                    <a:pt x="272309" y="6685"/>
                    <a:pt x="412469" y="-25156"/>
                    <a:pt x="563344" y="0"/>
                  </a:cubicBezTo>
                  <a:cubicBezTo>
                    <a:pt x="714219" y="25156"/>
                    <a:pt x="869605" y="-18827"/>
                    <a:pt x="1091843" y="0"/>
                  </a:cubicBezTo>
                  <a:cubicBezTo>
                    <a:pt x="1314081" y="18827"/>
                    <a:pt x="1464510" y="-12761"/>
                    <a:pt x="1742302" y="0"/>
                  </a:cubicBezTo>
                  <a:cubicBezTo>
                    <a:pt x="1754960" y="181497"/>
                    <a:pt x="1729071" y="289683"/>
                    <a:pt x="1742302" y="544655"/>
                  </a:cubicBezTo>
                  <a:cubicBezTo>
                    <a:pt x="1755533" y="799628"/>
                    <a:pt x="1765712" y="859773"/>
                    <a:pt x="1742302" y="1111540"/>
                  </a:cubicBezTo>
                  <a:cubicBezTo>
                    <a:pt x="1544069" y="1127098"/>
                    <a:pt x="1461044" y="1130912"/>
                    <a:pt x="1196381" y="1111540"/>
                  </a:cubicBezTo>
                  <a:cubicBezTo>
                    <a:pt x="931718" y="1092168"/>
                    <a:pt x="822704" y="1137031"/>
                    <a:pt x="650459" y="1111540"/>
                  </a:cubicBezTo>
                  <a:cubicBezTo>
                    <a:pt x="478214" y="1086049"/>
                    <a:pt x="297192" y="1120022"/>
                    <a:pt x="0" y="1111540"/>
                  </a:cubicBezTo>
                  <a:cubicBezTo>
                    <a:pt x="405" y="866895"/>
                    <a:pt x="25344" y="787538"/>
                    <a:pt x="0" y="589116"/>
                  </a:cubicBezTo>
                  <a:cubicBezTo>
                    <a:pt x="-25344" y="390694"/>
                    <a:pt x="-14691" y="193458"/>
                    <a:pt x="0" y="0"/>
                  </a:cubicBezTo>
                  <a:close/>
                </a:path>
              </a:pathLst>
            </a:custGeom>
            <a:solidFill>
              <a:srgbClr val="4472C4">
                <a:alpha val="7843"/>
              </a:srgbClr>
            </a:solidFill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7D70EAB-8707-95AB-AF90-34A7C222173F}"/>
                </a:ext>
              </a:extLst>
            </p:cNvPr>
            <p:cNvSpPr/>
            <p:nvPr/>
          </p:nvSpPr>
          <p:spPr>
            <a:xfrm>
              <a:off x="3726627" y="5236992"/>
              <a:ext cx="1742302" cy="1111540"/>
            </a:xfrm>
            <a:custGeom>
              <a:avLst/>
              <a:gdLst>
                <a:gd name="connsiteX0" fmla="*/ 0 w 1742302"/>
                <a:gd name="connsiteY0" fmla="*/ 0 h 1111540"/>
                <a:gd name="connsiteX1" fmla="*/ 563344 w 1742302"/>
                <a:gd name="connsiteY1" fmla="*/ 0 h 1111540"/>
                <a:gd name="connsiteX2" fmla="*/ 1144112 w 1742302"/>
                <a:gd name="connsiteY2" fmla="*/ 0 h 1111540"/>
                <a:gd name="connsiteX3" fmla="*/ 1742302 w 1742302"/>
                <a:gd name="connsiteY3" fmla="*/ 0 h 1111540"/>
                <a:gd name="connsiteX4" fmla="*/ 1742302 w 1742302"/>
                <a:gd name="connsiteY4" fmla="*/ 555770 h 1111540"/>
                <a:gd name="connsiteX5" fmla="*/ 1742302 w 1742302"/>
                <a:gd name="connsiteY5" fmla="*/ 1111540 h 1111540"/>
                <a:gd name="connsiteX6" fmla="*/ 1161535 w 1742302"/>
                <a:gd name="connsiteY6" fmla="*/ 1111540 h 1111540"/>
                <a:gd name="connsiteX7" fmla="*/ 615613 w 1742302"/>
                <a:gd name="connsiteY7" fmla="*/ 1111540 h 1111540"/>
                <a:gd name="connsiteX8" fmla="*/ 0 w 1742302"/>
                <a:gd name="connsiteY8" fmla="*/ 1111540 h 1111540"/>
                <a:gd name="connsiteX9" fmla="*/ 0 w 1742302"/>
                <a:gd name="connsiteY9" fmla="*/ 566885 h 1111540"/>
                <a:gd name="connsiteX10" fmla="*/ 0 w 1742302"/>
                <a:gd name="connsiteY10" fmla="*/ 0 h 111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2302" h="1111540" fill="none" extrusionOk="0">
                  <a:moveTo>
                    <a:pt x="0" y="0"/>
                  </a:moveTo>
                  <a:cubicBezTo>
                    <a:pt x="226359" y="3076"/>
                    <a:pt x="289915" y="18107"/>
                    <a:pt x="563344" y="0"/>
                  </a:cubicBezTo>
                  <a:cubicBezTo>
                    <a:pt x="836773" y="-18107"/>
                    <a:pt x="901312" y="22431"/>
                    <a:pt x="1144112" y="0"/>
                  </a:cubicBezTo>
                  <a:cubicBezTo>
                    <a:pt x="1386912" y="-22431"/>
                    <a:pt x="1577988" y="18212"/>
                    <a:pt x="1742302" y="0"/>
                  </a:cubicBezTo>
                  <a:cubicBezTo>
                    <a:pt x="1746978" y="111389"/>
                    <a:pt x="1718179" y="326273"/>
                    <a:pt x="1742302" y="555770"/>
                  </a:cubicBezTo>
                  <a:cubicBezTo>
                    <a:pt x="1766426" y="785267"/>
                    <a:pt x="1741751" y="972519"/>
                    <a:pt x="1742302" y="1111540"/>
                  </a:cubicBezTo>
                  <a:cubicBezTo>
                    <a:pt x="1505606" y="1092738"/>
                    <a:pt x="1403632" y="1115378"/>
                    <a:pt x="1161535" y="1111540"/>
                  </a:cubicBezTo>
                  <a:cubicBezTo>
                    <a:pt x="919438" y="1107702"/>
                    <a:pt x="860557" y="1123496"/>
                    <a:pt x="615613" y="1111540"/>
                  </a:cubicBezTo>
                  <a:cubicBezTo>
                    <a:pt x="370669" y="1099584"/>
                    <a:pt x="141731" y="1102474"/>
                    <a:pt x="0" y="1111540"/>
                  </a:cubicBezTo>
                  <a:cubicBezTo>
                    <a:pt x="-11648" y="950232"/>
                    <a:pt x="-490" y="800403"/>
                    <a:pt x="0" y="566885"/>
                  </a:cubicBezTo>
                  <a:cubicBezTo>
                    <a:pt x="490" y="333367"/>
                    <a:pt x="2643" y="222664"/>
                    <a:pt x="0" y="0"/>
                  </a:cubicBezTo>
                  <a:close/>
                </a:path>
                <a:path w="1742302" h="1111540" stroke="0" extrusionOk="0">
                  <a:moveTo>
                    <a:pt x="0" y="0"/>
                  </a:moveTo>
                  <a:cubicBezTo>
                    <a:pt x="272309" y="6685"/>
                    <a:pt x="412469" y="-25156"/>
                    <a:pt x="563344" y="0"/>
                  </a:cubicBezTo>
                  <a:cubicBezTo>
                    <a:pt x="714219" y="25156"/>
                    <a:pt x="869605" y="-18827"/>
                    <a:pt x="1091843" y="0"/>
                  </a:cubicBezTo>
                  <a:cubicBezTo>
                    <a:pt x="1314081" y="18827"/>
                    <a:pt x="1464510" y="-12761"/>
                    <a:pt x="1742302" y="0"/>
                  </a:cubicBezTo>
                  <a:cubicBezTo>
                    <a:pt x="1754960" y="181497"/>
                    <a:pt x="1729071" y="289683"/>
                    <a:pt x="1742302" y="544655"/>
                  </a:cubicBezTo>
                  <a:cubicBezTo>
                    <a:pt x="1755533" y="799628"/>
                    <a:pt x="1765712" y="859773"/>
                    <a:pt x="1742302" y="1111540"/>
                  </a:cubicBezTo>
                  <a:cubicBezTo>
                    <a:pt x="1544069" y="1127098"/>
                    <a:pt x="1461044" y="1130912"/>
                    <a:pt x="1196381" y="1111540"/>
                  </a:cubicBezTo>
                  <a:cubicBezTo>
                    <a:pt x="931718" y="1092168"/>
                    <a:pt x="822704" y="1137031"/>
                    <a:pt x="650459" y="1111540"/>
                  </a:cubicBezTo>
                  <a:cubicBezTo>
                    <a:pt x="478214" y="1086049"/>
                    <a:pt x="297192" y="1120022"/>
                    <a:pt x="0" y="1111540"/>
                  </a:cubicBezTo>
                  <a:cubicBezTo>
                    <a:pt x="405" y="866895"/>
                    <a:pt x="25344" y="787538"/>
                    <a:pt x="0" y="589116"/>
                  </a:cubicBezTo>
                  <a:cubicBezTo>
                    <a:pt x="-25344" y="390694"/>
                    <a:pt x="-14691" y="193458"/>
                    <a:pt x="0" y="0"/>
                  </a:cubicBezTo>
                  <a:close/>
                </a:path>
              </a:pathLst>
            </a:custGeom>
            <a:solidFill>
              <a:srgbClr val="4472C4">
                <a:alpha val="7843"/>
              </a:srgbClr>
            </a:solidFill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311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</TotalTime>
  <Words>224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2013 - 2022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Iverson, Todd</dc:creator>
  <cp:lastModifiedBy>Iverson, Todd</cp:lastModifiedBy>
  <cp:revision>1</cp:revision>
  <dcterms:created xsi:type="dcterms:W3CDTF">2024-09-23T11:33:27Z</dcterms:created>
  <dcterms:modified xsi:type="dcterms:W3CDTF">2024-09-23T11:54:34Z</dcterms:modified>
</cp:coreProperties>
</file>