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369" r:id="rId2"/>
  </p:sldIdLst>
  <p:sldSz cx="12801600" cy="9601200" type="A3"/>
  <p:notesSz cx="6797675" cy="9926638"/>
  <p:defaultTextStyle>
    <a:defPPr>
      <a:defRPr lang="en-US"/>
    </a:defPPr>
    <a:lvl1pPr marL="0" algn="l" defTabSz="1280034" rtl="0" eaLnBrk="1" latinLnBrk="0" hangingPunct="1">
      <a:defRPr sz="2504" kern="1200">
        <a:solidFill>
          <a:schemeClr val="tx1"/>
        </a:solidFill>
        <a:latin typeface="+mn-lt"/>
        <a:ea typeface="+mn-ea"/>
        <a:cs typeface="+mn-cs"/>
      </a:defRPr>
    </a:lvl1pPr>
    <a:lvl2pPr marL="640016" algn="l" defTabSz="1280034" rtl="0" eaLnBrk="1" latinLnBrk="0" hangingPunct="1">
      <a:defRPr sz="2504" kern="1200">
        <a:solidFill>
          <a:schemeClr val="tx1"/>
        </a:solidFill>
        <a:latin typeface="+mn-lt"/>
        <a:ea typeface="+mn-ea"/>
        <a:cs typeface="+mn-cs"/>
      </a:defRPr>
    </a:lvl2pPr>
    <a:lvl3pPr marL="1280034" algn="l" defTabSz="1280034" rtl="0" eaLnBrk="1" latinLnBrk="0" hangingPunct="1">
      <a:defRPr sz="2504" kern="1200">
        <a:solidFill>
          <a:schemeClr val="tx1"/>
        </a:solidFill>
        <a:latin typeface="+mn-lt"/>
        <a:ea typeface="+mn-ea"/>
        <a:cs typeface="+mn-cs"/>
      </a:defRPr>
    </a:lvl3pPr>
    <a:lvl4pPr marL="1920050" algn="l" defTabSz="1280034" rtl="0" eaLnBrk="1" latinLnBrk="0" hangingPunct="1">
      <a:defRPr sz="2504" kern="1200">
        <a:solidFill>
          <a:schemeClr val="tx1"/>
        </a:solidFill>
        <a:latin typeface="+mn-lt"/>
        <a:ea typeface="+mn-ea"/>
        <a:cs typeface="+mn-cs"/>
      </a:defRPr>
    </a:lvl4pPr>
    <a:lvl5pPr marL="2560066" algn="l" defTabSz="1280034" rtl="0" eaLnBrk="1" latinLnBrk="0" hangingPunct="1">
      <a:defRPr sz="2504" kern="1200">
        <a:solidFill>
          <a:schemeClr val="tx1"/>
        </a:solidFill>
        <a:latin typeface="+mn-lt"/>
        <a:ea typeface="+mn-ea"/>
        <a:cs typeface="+mn-cs"/>
      </a:defRPr>
    </a:lvl5pPr>
    <a:lvl6pPr marL="3200083" algn="l" defTabSz="1280034" rtl="0" eaLnBrk="1" latinLnBrk="0" hangingPunct="1">
      <a:defRPr sz="2504" kern="1200">
        <a:solidFill>
          <a:schemeClr val="tx1"/>
        </a:solidFill>
        <a:latin typeface="+mn-lt"/>
        <a:ea typeface="+mn-ea"/>
        <a:cs typeface="+mn-cs"/>
      </a:defRPr>
    </a:lvl6pPr>
    <a:lvl7pPr marL="3840099" algn="l" defTabSz="1280034" rtl="0" eaLnBrk="1" latinLnBrk="0" hangingPunct="1">
      <a:defRPr sz="2504" kern="1200">
        <a:solidFill>
          <a:schemeClr val="tx1"/>
        </a:solidFill>
        <a:latin typeface="+mn-lt"/>
        <a:ea typeface="+mn-ea"/>
        <a:cs typeface="+mn-cs"/>
      </a:defRPr>
    </a:lvl7pPr>
    <a:lvl8pPr marL="4480115" algn="l" defTabSz="1280034" rtl="0" eaLnBrk="1" latinLnBrk="0" hangingPunct="1">
      <a:defRPr sz="2504" kern="1200">
        <a:solidFill>
          <a:schemeClr val="tx1"/>
        </a:solidFill>
        <a:latin typeface="+mn-lt"/>
        <a:ea typeface="+mn-ea"/>
        <a:cs typeface="+mn-cs"/>
      </a:defRPr>
    </a:lvl8pPr>
    <a:lvl9pPr marL="5120133" algn="l" defTabSz="1280034" rtl="0" eaLnBrk="1" latinLnBrk="0" hangingPunct="1">
      <a:defRPr sz="25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5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FF"/>
    <a:srgbClr val="0B63D5"/>
    <a:srgbClr val="DDDDDD"/>
    <a:srgbClr val="7FC4EE"/>
    <a:srgbClr val="44B392"/>
    <a:srgbClr val="0D67AB"/>
    <a:srgbClr val="F2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16"/>
    <p:restoredTop sz="96396" autoAdjust="0"/>
  </p:normalViewPr>
  <p:slideViewPr>
    <p:cSldViewPr>
      <p:cViewPr>
        <p:scale>
          <a:sx n="100" d="100"/>
          <a:sy n="100" d="100"/>
        </p:scale>
        <p:origin x="904" y="400"/>
      </p:cViewPr>
      <p:guideLst>
        <p:guide orient="horz" pos="3025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AFB7C-E373-4103-A7ED-955FEF444D6C}" type="datetimeFigureOut">
              <a:rPr lang="en-AU" smtClean="0"/>
              <a:pPr/>
              <a:t>19/11/2015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7E84B-A50F-4D1A-9468-197CFA4D7A5A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8244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034" rtl="0" eaLnBrk="1" latinLnBrk="0" hangingPunct="1">
      <a:defRPr sz="1628" kern="1200">
        <a:solidFill>
          <a:schemeClr val="tx1"/>
        </a:solidFill>
        <a:latin typeface="+mn-lt"/>
        <a:ea typeface="+mn-ea"/>
        <a:cs typeface="+mn-cs"/>
      </a:defRPr>
    </a:lvl1pPr>
    <a:lvl2pPr marL="640016" algn="l" defTabSz="1280034" rtl="0" eaLnBrk="1" latinLnBrk="0" hangingPunct="1">
      <a:defRPr sz="1628" kern="1200">
        <a:solidFill>
          <a:schemeClr val="tx1"/>
        </a:solidFill>
        <a:latin typeface="+mn-lt"/>
        <a:ea typeface="+mn-ea"/>
        <a:cs typeface="+mn-cs"/>
      </a:defRPr>
    </a:lvl2pPr>
    <a:lvl3pPr marL="1280034" algn="l" defTabSz="1280034" rtl="0" eaLnBrk="1" latinLnBrk="0" hangingPunct="1">
      <a:defRPr sz="1628" kern="1200">
        <a:solidFill>
          <a:schemeClr val="tx1"/>
        </a:solidFill>
        <a:latin typeface="+mn-lt"/>
        <a:ea typeface="+mn-ea"/>
        <a:cs typeface="+mn-cs"/>
      </a:defRPr>
    </a:lvl3pPr>
    <a:lvl4pPr marL="1920050" algn="l" defTabSz="1280034" rtl="0" eaLnBrk="1" latinLnBrk="0" hangingPunct="1">
      <a:defRPr sz="1628" kern="1200">
        <a:solidFill>
          <a:schemeClr val="tx1"/>
        </a:solidFill>
        <a:latin typeface="+mn-lt"/>
        <a:ea typeface="+mn-ea"/>
        <a:cs typeface="+mn-cs"/>
      </a:defRPr>
    </a:lvl4pPr>
    <a:lvl5pPr marL="2560066" algn="l" defTabSz="1280034" rtl="0" eaLnBrk="1" latinLnBrk="0" hangingPunct="1">
      <a:defRPr sz="1628" kern="1200">
        <a:solidFill>
          <a:schemeClr val="tx1"/>
        </a:solidFill>
        <a:latin typeface="+mn-lt"/>
        <a:ea typeface="+mn-ea"/>
        <a:cs typeface="+mn-cs"/>
      </a:defRPr>
    </a:lvl5pPr>
    <a:lvl6pPr marL="3200083" algn="l" defTabSz="1280034" rtl="0" eaLnBrk="1" latinLnBrk="0" hangingPunct="1">
      <a:defRPr sz="1628" kern="1200">
        <a:solidFill>
          <a:schemeClr val="tx1"/>
        </a:solidFill>
        <a:latin typeface="+mn-lt"/>
        <a:ea typeface="+mn-ea"/>
        <a:cs typeface="+mn-cs"/>
      </a:defRPr>
    </a:lvl6pPr>
    <a:lvl7pPr marL="3840099" algn="l" defTabSz="1280034" rtl="0" eaLnBrk="1" latinLnBrk="0" hangingPunct="1">
      <a:defRPr sz="1628" kern="1200">
        <a:solidFill>
          <a:schemeClr val="tx1"/>
        </a:solidFill>
        <a:latin typeface="+mn-lt"/>
        <a:ea typeface="+mn-ea"/>
        <a:cs typeface="+mn-cs"/>
      </a:defRPr>
    </a:lvl7pPr>
    <a:lvl8pPr marL="4480115" algn="l" defTabSz="1280034" rtl="0" eaLnBrk="1" latinLnBrk="0" hangingPunct="1">
      <a:defRPr sz="1628" kern="1200">
        <a:solidFill>
          <a:schemeClr val="tx1"/>
        </a:solidFill>
        <a:latin typeface="+mn-lt"/>
        <a:ea typeface="+mn-ea"/>
        <a:cs typeface="+mn-cs"/>
      </a:defRPr>
    </a:lvl8pPr>
    <a:lvl9pPr marL="5120133" algn="l" defTabSz="1280034" rtl="0" eaLnBrk="1" latinLnBrk="0" hangingPunct="1">
      <a:defRPr sz="16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.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2268000"/>
            <a:ext cx="7812001" cy="1638000"/>
          </a:xfrm>
        </p:spPr>
        <p:txBody>
          <a:bodyPr anchor="b" anchorCtr="0">
            <a:noAutofit/>
          </a:bodyPr>
          <a:lstStyle>
            <a:lvl1pPr algn="l">
              <a:defRPr sz="2700" b="1" cap="none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000" y="4032000"/>
            <a:ext cx="9173237" cy="630000"/>
          </a:xfrm>
        </p:spPr>
        <p:txBody>
          <a:bodyPr anchor="t" anchorCtr="0">
            <a:noAutofit/>
          </a:bodyPr>
          <a:lstStyle>
            <a:lvl1pPr marL="0" indent="0"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1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2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335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447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559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671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783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895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000" y="5670001"/>
            <a:ext cx="3024000" cy="378001"/>
          </a:xfrm>
        </p:spPr>
        <p:txBody>
          <a:bodyPr/>
          <a:lstStyle>
            <a:lvl1pPr>
              <a:defRPr b="1"/>
            </a:lvl1pPr>
          </a:lstStyle>
          <a:p>
            <a:fld id="{49A2169F-65E3-4B23-8B16-8FD476955447}" type="datetime4">
              <a:rPr lang="en-AU" smtClean="0"/>
              <a:pPr/>
              <a:t>19 November 2015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4000" y="5292000"/>
            <a:ext cx="8820001" cy="378001"/>
          </a:xfrm>
        </p:spPr>
        <p:txBody>
          <a:bodyPr/>
          <a:lstStyle>
            <a:lvl1pPr>
              <a:defRPr b="1"/>
            </a:lvl1pPr>
          </a:lstStyle>
          <a:p>
            <a:r>
              <a:rPr lang="en-AU" dirty="0" smtClean="0"/>
              <a:t>Author, Department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137" y="5506279"/>
            <a:ext cx="2217846" cy="34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3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.Tight mixe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001" y="2267999"/>
            <a:ext cx="11289600" cy="630000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202348" indent="-202348">
              <a:spcAft>
                <a:spcPts val="447"/>
              </a:spcAft>
              <a:buFont typeface="Arial" pitchFamily="34" charset="0"/>
              <a:buChar char="›"/>
              <a:defRPr sz="1800"/>
            </a:lvl2pPr>
            <a:lvl3pPr marL="404696" indent="-202348">
              <a:spcAft>
                <a:spcPts val="447"/>
              </a:spcAft>
              <a:defRPr sz="1800"/>
            </a:lvl3pPr>
            <a:lvl4pPr marL="607044" indent="-202348">
              <a:spcAft>
                <a:spcPts val="447"/>
              </a:spcAft>
              <a:defRPr sz="1800"/>
            </a:lvl4pPr>
            <a:lvl5pPr marL="798743" indent="-191698">
              <a:spcAft>
                <a:spcPts val="447"/>
              </a:spcAft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42F0-3005-46F9-8797-B9A215AA2EAD}" type="datetime4">
              <a:rPr lang="en-AU" smtClean="0"/>
              <a:pPr/>
              <a:t>19 November 2015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Author, Department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142E-A738-4726-86F4-70602AEA07B7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217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.Ultra t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001" y="2267999"/>
            <a:ext cx="11289600" cy="6300000"/>
          </a:xfrm>
        </p:spPr>
        <p:txBody>
          <a:bodyPr/>
          <a:lstStyle>
            <a:lvl1pPr marL="0" indent="0">
              <a:buNone/>
              <a:defRPr sz="1300" b="1">
                <a:solidFill>
                  <a:schemeClr val="tx1"/>
                </a:solidFill>
              </a:defRPr>
            </a:lvl1pPr>
            <a:lvl2pPr marL="202348" indent="-202348">
              <a:spcAft>
                <a:spcPts val="447"/>
              </a:spcAft>
              <a:buFont typeface="Arial" pitchFamily="34" charset="0"/>
              <a:buChar char="›"/>
              <a:defRPr sz="1200"/>
            </a:lvl2pPr>
            <a:lvl3pPr marL="404696" indent="-202348">
              <a:spcAft>
                <a:spcPts val="447"/>
              </a:spcAft>
              <a:defRPr sz="1200"/>
            </a:lvl3pPr>
            <a:lvl4pPr marL="607044" indent="-202348">
              <a:spcAft>
                <a:spcPts val="447"/>
              </a:spcAft>
              <a:defRPr sz="1200"/>
            </a:lvl4pPr>
            <a:lvl5pPr marL="798743" indent="-191698">
              <a:spcAft>
                <a:spcPts val="447"/>
              </a:spcAft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15AF5-0F23-4371-9C10-DD7AFE28ECB0}" type="datetime4">
              <a:rPr lang="en-AU" smtClean="0"/>
              <a:pPr/>
              <a:t>19 November 2015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Author, Department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142E-A738-4726-86F4-70602AEA07B7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2392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.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2268000"/>
            <a:ext cx="7812001" cy="1638000"/>
          </a:xfrm>
        </p:spPr>
        <p:txBody>
          <a:bodyPr anchor="b" anchorCtr="0">
            <a:noAutofit/>
          </a:bodyPr>
          <a:lstStyle>
            <a:lvl1pPr algn="l">
              <a:defRPr sz="2700" b="1" cap="none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000" y="4032000"/>
            <a:ext cx="9173237" cy="630000"/>
          </a:xfrm>
        </p:spPr>
        <p:txBody>
          <a:bodyPr anchor="t" anchorCtr="0">
            <a:noAutofit/>
          </a:bodyPr>
          <a:lstStyle>
            <a:lvl1pPr marL="0" indent="0"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1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2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335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447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559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671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783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895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000" y="5670001"/>
            <a:ext cx="3024000" cy="378001"/>
          </a:xfrm>
        </p:spPr>
        <p:txBody>
          <a:bodyPr/>
          <a:lstStyle>
            <a:lvl1pPr>
              <a:defRPr b="1"/>
            </a:lvl1pPr>
          </a:lstStyle>
          <a:p>
            <a:fld id="{49A2169F-65E3-4B23-8B16-8FD476955447}" type="datetime4">
              <a:rPr lang="en-AU" smtClean="0"/>
              <a:pPr/>
              <a:t>19 November 2015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4000" y="5292000"/>
            <a:ext cx="8820001" cy="378001"/>
          </a:xfrm>
        </p:spPr>
        <p:txBody>
          <a:bodyPr/>
          <a:lstStyle>
            <a:lvl1pPr>
              <a:defRPr b="1"/>
            </a:lvl1pPr>
          </a:lstStyle>
          <a:p>
            <a:r>
              <a:rPr lang="en-AU" dirty="0" smtClean="0"/>
              <a:t>Author, Department</a:t>
            </a:r>
            <a:endParaRPr lang="en-AU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12801600" cy="1877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239" tIns="51120" rIns="102239" bIns="51120" rtlCol="0" anchor="ctr"/>
          <a:lstStyle/>
          <a:p>
            <a:pPr algn="ctr"/>
            <a:endParaRPr lang="en-AU" sz="2504" dirty="0"/>
          </a:p>
        </p:txBody>
      </p:sp>
    </p:spTree>
    <p:extLst>
      <p:ext uri="{BB962C8B-B14F-4D97-AF65-F5344CB8AC3E}">
        <p14:creationId xmlns:p14="http://schemas.microsoft.com/office/powerpoint/2010/main" val="120842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.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001" y="2267999"/>
            <a:ext cx="11289600" cy="6300000"/>
          </a:xfrm>
        </p:spPr>
        <p:txBody>
          <a:bodyPr/>
          <a:lstStyle>
            <a:lvl1pPr marL="202348" indent="-202348">
              <a:buFont typeface="Wingdings 3" pitchFamily="18" charset="2"/>
              <a:buChar char=""/>
              <a:defRPr>
                <a:solidFill>
                  <a:schemeClr val="tx1"/>
                </a:solidFill>
              </a:defRPr>
            </a:lvl1pPr>
            <a:lvl2pPr marL="404696" indent="-202348">
              <a:buFont typeface="Arial" pitchFamily="34" charset="0"/>
              <a:buChar char="›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F84CF-A978-4096-8575-FB65A3F10408}" type="datetime4">
              <a:rPr lang="en-AU" smtClean="0"/>
              <a:pPr/>
              <a:t>19 November 2015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Author, Department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142E-A738-4726-86F4-70602AEA07B7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677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001" y="2267997"/>
            <a:ext cx="11289600" cy="3074400"/>
          </a:xfrm>
        </p:spPr>
        <p:txBody>
          <a:bodyPr/>
          <a:lstStyle>
            <a:lvl1pPr marL="202348" indent="-202348">
              <a:buFont typeface="Wingdings 3" pitchFamily="18" charset="2"/>
              <a:buChar char=""/>
              <a:defRPr>
                <a:solidFill>
                  <a:schemeClr val="tx1"/>
                </a:solidFill>
              </a:defRPr>
            </a:lvl1pPr>
            <a:lvl2pPr marL="404696" indent="-202348">
              <a:buFont typeface="Arial" pitchFamily="34" charset="0"/>
              <a:buChar char="›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E2B8-7842-4991-99CE-72D4920D2747}" type="datetime4">
              <a:rPr lang="en-AU" smtClean="0"/>
              <a:pPr/>
              <a:t>19 November 2015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Author, Department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142E-A738-4726-86F4-70602AEA07B7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755651" y="5506279"/>
            <a:ext cx="11290300" cy="3074400"/>
          </a:xfrm>
        </p:spPr>
        <p:txBody>
          <a:bodyPr/>
          <a:lstStyle>
            <a:lvl1pPr marL="202348" indent="-202348">
              <a:buFont typeface="Wingdings 3" pitchFamily="18" charset="2"/>
              <a:buChar char=""/>
              <a:defRPr>
                <a:solidFill>
                  <a:schemeClr val="tx1"/>
                </a:solidFill>
              </a:defRPr>
            </a:lvl1pPr>
            <a:lvl2pPr marL="404696" indent="-202348">
              <a:buFont typeface="Arial" pitchFamily="34" charset="0"/>
              <a:buChar char="›"/>
              <a:defRPr/>
            </a:lvl2pPr>
            <a:lvl3pPr marL="607044" indent="-202348">
              <a:buFont typeface="Arial" pitchFamily="34" charset="0"/>
              <a:buChar char="•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89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5.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6001" y="2268001"/>
            <a:ext cx="5544000" cy="6300000"/>
          </a:xfrm>
        </p:spPr>
        <p:txBody>
          <a:bodyPr/>
          <a:lstStyle>
            <a:lvl1pPr marL="202348" indent="-202348">
              <a:buFont typeface="Wingdings 3" pitchFamily="18" charset="2"/>
              <a:buChar char=""/>
              <a:defRPr sz="2000">
                <a:solidFill>
                  <a:schemeClr val="tx1"/>
                </a:solidFill>
              </a:defRPr>
            </a:lvl1pPr>
            <a:lvl2pPr marL="404696" indent="-202348">
              <a:buFont typeface="Arial" pitchFamily="34" charset="0"/>
              <a:buChar char="›"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1" y="2268001"/>
            <a:ext cx="5544000" cy="6300000"/>
          </a:xfrm>
        </p:spPr>
        <p:txBody>
          <a:bodyPr/>
          <a:lstStyle>
            <a:lvl1pPr marL="202348" indent="-202348">
              <a:buFont typeface="Wingdings 3" pitchFamily="18" charset="2"/>
              <a:buChar char=""/>
              <a:defRPr sz="2000">
                <a:solidFill>
                  <a:schemeClr val="tx1"/>
                </a:solidFill>
              </a:defRPr>
            </a:lvl1pPr>
            <a:lvl2pPr marL="404696" indent="-202348">
              <a:buFont typeface="Arial" pitchFamily="34" charset="0"/>
              <a:buChar char="›"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B216-A2CC-470D-86AD-D6A2D6C6174D}" type="datetime4">
              <a:rPr lang="en-AU" smtClean="0"/>
              <a:pPr/>
              <a:t>19 November 2015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Author, Department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142E-A738-4726-86F4-70602AEA07B7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2970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6.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401" y="2268001"/>
            <a:ext cx="7308001" cy="6300000"/>
          </a:xfrm>
        </p:spPr>
        <p:txBody>
          <a:bodyPr/>
          <a:lstStyle>
            <a:lvl1pPr marL="202348" indent="-202348">
              <a:buFont typeface="Wingdings 3" pitchFamily="18" charset="2"/>
              <a:buChar char=""/>
              <a:defRPr sz="2000">
                <a:solidFill>
                  <a:schemeClr val="tx1"/>
                </a:solidFill>
              </a:defRPr>
            </a:lvl1pPr>
            <a:lvl2pPr marL="521845" indent="-319497">
              <a:buFont typeface="Arial" pitchFamily="34" charset="0"/>
              <a:buChar char="›"/>
              <a:defRPr sz="2000"/>
            </a:lvl2pPr>
            <a:lvl3pPr marL="607044" indent="-202348">
              <a:buFont typeface="Arial" pitchFamily="34" charset="0"/>
              <a:buChar char="•"/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5999" y="2268001"/>
            <a:ext cx="3679201" cy="6300000"/>
          </a:xfrm>
        </p:spPr>
        <p:txBody>
          <a:bodyPr/>
          <a:lstStyle>
            <a:lvl1pPr marL="202348" indent="-202348">
              <a:buFont typeface="Wingdings 3" pitchFamily="18" charset="2"/>
              <a:buChar char=""/>
              <a:defRPr sz="1800">
                <a:solidFill>
                  <a:schemeClr val="tx1"/>
                </a:solidFill>
              </a:defRPr>
            </a:lvl1pPr>
            <a:lvl2pPr marL="404696" indent="-202348">
              <a:buFont typeface="Arial" pitchFamily="34" charset="0"/>
              <a:buChar char="›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0F22E-6DF6-4BD4-B6CD-740B12B838B4}" type="datetime4">
              <a:rPr lang="en-AU" smtClean="0"/>
              <a:pPr/>
              <a:t>19 November 2015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Author, Department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142E-A738-4726-86F4-70602AEA07B7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337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7.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001" y="2149159"/>
            <a:ext cx="5544000" cy="895667"/>
          </a:xfrm>
        </p:spPr>
        <p:txBody>
          <a:bodyPr anchor="t" anchorCtr="0"/>
          <a:lstStyle>
            <a:lvl1pPr marL="0" indent="0">
              <a:buNone/>
              <a:defRPr sz="2200" b="1">
                <a:solidFill>
                  <a:schemeClr val="accent1"/>
                </a:solidFill>
              </a:defRPr>
            </a:lvl1pPr>
            <a:lvl2pPr marL="511195" indent="0">
              <a:buNone/>
              <a:defRPr sz="2200" b="1"/>
            </a:lvl2pPr>
            <a:lvl3pPr marL="1022391" indent="0">
              <a:buNone/>
              <a:defRPr sz="2000" b="1"/>
            </a:lvl3pPr>
            <a:lvl4pPr marL="1533586" indent="0">
              <a:buNone/>
              <a:defRPr sz="1800" b="1"/>
            </a:lvl4pPr>
            <a:lvl5pPr marL="2044781" indent="0">
              <a:buNone/>
              <a:defRPr sz="1800" b="1"/>
            </a:lvl5pPr>
            <a:lvl6pPr marL="2555977" indent="0">
              <a:buNone/>
              <a:defRPr sz="1800" b="1"/>
            </a:lvl6pPr>
            <a:lvl7pPr marL="3067172" indent="0">
              <a:buNone/>
              <a:defRPr sz="1800" b="1"/>
            </a:lvl7pPr>
            <a:lvl8pPr marL="3578367" indent="0">
              <a:buNone/>
              <a:defRPr sz="1800" b="1"/>
            </a:lvl8pPr>
            <a:lvl9pPr marL="40895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001" y="3044824"/>
            <a:ext cx="5544000" cy="5536195"/>
          </a:xfrm>
        </p:spPr>
        <p:txBody>
          <a:bodyPr/>
          <a:lstStyle>
            <a:lvl1pPr marL="202348" indent="-202348">
              <a:buFont typeface="Wingdings 3" pitchFamily="18" charset="2"/>
              <a:buChar char=""/>
              <a:defRPr sz="2000">
                <a:solidFill>
                  <a:schemeClr val="tx1"/>
                </a:solidFill>
              </a:defRPr>
            </a:lvl1pPr>
            <a:lvl2pPr marL="404696" indent="-202348">
              <a:buFont typeface="Arial" pitchFamily="34" charset="0"/>
              <a:buChar char="›"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149159"/>
            <a:ext cx="5544000" cy="895667"/>
          </a:xfrm>
        </p:spPr>
        <p:txBody>
          <a:bodyPr anchor="t" anchorCtr="0"/>
          <a:lstStyle>
            <a:lvl1pPr marL="0" indent="0">
              <a:buNone/>
              <a:defRPr sz="2200" b="1">
                <a:solidFill>
                  <a:schemeClr val="accent1"/>
                </a:solidFill>
              </a:defRPr>
            </a:lvl1pPr>
            <a:lvl2pPr marL="511195" indent="0">
              <a:buNone/>
              <a:defRPr sz="2200" b="1"/>
            </a:lvl2pPr>
            <a:lvl3pPr marL="1022391" indent="0">
              <a:buNone/>
              <a:defRPr sz="2000" b="1"/>
            </a:lvl3pPr>
            <a:lvl4pPr marL="1533586" indent="0">
              <a:buNone/>
              <a:defRPr sz="1800" b="1"/>
            </a:lvl4pPr>
            <a:lvl5pPr marL="2044781" indent="0">
              <a:buNone/>
              <a:defRPr sz="1800" b="1"/>
            </a:lvl5pPr>
            <a:lvl6pPr marL="2555977" indent="0">
              <a:buNone/>
              <a:defRPr sz="1800" b="1"/>
            </a:lvl6pPr>
            <a:lvl7pPr marL="3067172" indent="0">
              <a:buNone/>
              <a:defRPr sz="1800" b="1"/>
            </a:lvl7pPr>
            <a:lvl8pPr marL="3578367" indent="0">
              <a:buNone/>
              <a:defRPr sz="1800" b="1"/>
            </a:lvl8pPr>
            <a:lvl9pPr marL="40895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044824"/>
            <a:ext cx="5544000" cy="5536195"/>
          </a:xfrm>
        </p:spPr>
        <p:txBody>
          <a:bodyPr/>
          <a:lstStyle>
            <a:lvl1pPr marL="202348" indent="-202348">
              <a:buFont typeface="Wingdings 3" pitchFamily="18" charset="2"/>
              <a:buChar char="}"/>
              <a:defRPr sz="2000">
                <a:solidFill>
                  <a:schemeClr val="tx1"/>
                </a:solidFill>
              </a:defRPr>
            </a:lvl1pPr>
            <a:lvl2pPr marL="404696" indent="-202348">
              <a:buFont typeface="Arial" pitchFamily="34" charset="0"/>
              <a:buChar char="›"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858CC-F547-4D8D-BA9F-D945CCF7753A}" type="datetime4">
              <a:rPr lang="en-AU" smtClean="0"/>
              <a:pPr/>
              <a:t>19 November 2015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Author, Department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142E-A738-4726-86F4-70602AEA07B7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151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8.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579C-4DE7-4F1F-9AA7-E24141C765D9}" type="datetime4">
              <a:rPr lang="en-AU" smtClean="0"/>
              <a:pPr/>
              <a:t>19 November 2015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Author, Department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142E-A738-4726-86F4-70602AEA07B7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6597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.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68CA-4C39-477E-823A-781E8690A162}" type="datetime4">
              <a:rPr lang="en-AU" smtClean="0"/>
              <a:pPr/>
              <a:t>19 November 2015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Author, Department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142E-A738-4726-86F4-70602AEA07B7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2088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6000" y="578531"/>
            <a:ext cx="8694000" cy="1248140"/>
          </a:xfrm>
          <a:prstGeom prst="rect">
            <a:avLst/>
          </a:prstGeom>
        </p:spPr>
        <p:txBody>
          <a:bodyPr vert="horz" lIns="102239" tIns="51120" rIns="102239" bIns="511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001" y="2267999"/>
            <a:ext cx="11289600" cy="6300000"/>
          </a:xfrm>
          <a:prstGeom prst="rect">
            <a:avLst/>
          </a:prstGeom>
        </p:spPr>
        <p:txBody>
          <a:bodyPr vert="horz" lIns="102239" tIns="51120" rIns="102239" bIns="511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6262" y="8908657"/>
            <a:ext cx="2529391" cy="352800"/>
          </a:xfrm>
          <a:prstGeom prst="rect">
            <a:avLst/>
          </a:prstGeom>
        </p:spPr>
        <p:txBody>
          <a:bodyPr vert="horz" lIns="102239" tIns="51120" rIns="102239" bIns="511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1550D7D-A20B-4675-AE97-0AEC84443EFA}" type="datetime4">
              <a:rPr lang="en-AU" smtClean="0"/>
              <a:pPr/>
              <a:t>19 November 2015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77276" y="8908657"/>
            <a:ext cx="7560000" cy="352800"/>
          </a:xfrm>
          <a:prstGeom prst="rect">
            <a:avLst/>
          </a:prstGeom>
        </p:spPr>
        <p:txBody>
          <a:bodyPr vert="horz" lIns="102239" tIns="51120" rIns="102239" bIns="511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AU" dirty="0" smtClean="0"/>
              <a:t>Author, Department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6824" y="8908657"/>
            <a:ext cx="697088" cy="352800"/>
          </a:xfrm>
          <a:prstGeom prst="rect">
            <a:avLst/>
          </a:prstGeom>
        </p:spPr>
        <p:txBody>
          <a:bodyPr vert="horz" lIns="102239" tIns="51120" rIns="102239" bIns="511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CE6142E-A738-4726-86F4-70602AEA07B7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146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0" r:id="rId2"/>
    <p:sldLayoutId id="2147483650" r:id="rId3"/>
    <p:sldLayoutId id="2147483656" r:id="rId4"/>
    <p:sldLayoutId id="2147483652" r:id="rId5"/>
    <p:sldLayoutId id="2147483657" r:id="rId6"/>
    <p:sldLayoutId id="2147483653" r:id="rId7"/>
    <p:sldLayoutId id="2147483654" r:id="rId8"/>
    <p:sldLayoutId id="2147483655" r:id="rId9"/>
    <p:sldLayoutId id="2147483658" r:id="rId10"/>
    <p:sldLayoutId id="2147483659" r:id="rId11"/>
  </p:sldLayoutIdLst>
  <p:hf hdr="0"/>
  <p:txStyles>
    <p:titleStyle>
      <a:lvl1pPr algn="l" defTabSz="1022391" rtl="0" eaLnBrk="1" latinLnBrk="0" hangingPunct="1">
        <a:lnSpc>
          <a:spcPct val="90000"/>
        </a:lnSpc>
        <a:spcBef>
          <a:spcPct val="0"/>
        </a:spcBef>
        <a:buNone/>
        <a:defRPr sz="2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02348" indent="-202348" algn="l" defTabSz="1022391" rtl="0" eaLnBrk="1" latinLnBrk="0" hangingPunct="1">
        <a:lnSpc>
          <a:spcPct val="90000"/>
        </a:lnSpc>
        <a:spcBef>
          <a:spcPts val="0"/>
        </a:spcBef>
        <a:spcAft>
          <a:spcPts val="671"/>
        </a:spcAft>
        <a:buFont typeface="Wingdings 3" pitchFamily="18" charset="2"/>
        <a:buChar char="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04696" indent="-202348" algn="l" defTabSz="1022391" rtl="0" eaLnBrk="1" latinLnBrk="0" hangingPunct="1">
        <a:lnSpc>
          <a:spcPct val="90000"/>
        </a:lnSpc>
        <a:spcBef>
          <a:spcPts val="0"/>
        </a:spcBef>
        <a:spcAft>
          <a:spcPts val="671"/>
        </a:spcAft>
        <a:buFont typeface="Arial" panose="020B0604020202020204" pitchFamily="34" charset="0"/>
        <a:buChar char="›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07044" indent="-202348" algn="l" defTabSz="1022391" rtl="0" eaLnBrk="1" latinLnBrk="0" hangingPunct="1">
        <a:lnSpc>
          <a:spcPct val="90000"/>
        </a:lnSpc>
        <a:spcBef>
          <a:spcPts val="0"/>
        </a:spcBef>
        <a:spcAft>
          <a:spcPts val="671"/>
        </a:spcAft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98743" indent="-191698" algn="l" defTabSz="1022391" rtl="0" eaLnBrk="1" latinLnBrk="0" hangingPunct="1">
        <a:lnSpc>
          <a:spcPct val="90000"/>
        </a:lnSpc>
        <a:spcBef>
          <a:spcPts val="0"/>
        </a:spcBef>
        <a:spcAft>
          <a:spcPts val="671"/>
        </a:spcAft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01091" indent="-202348" algn="l" defTabSz="1022391" rtl="0" eaLnBrk="1" latinLnBrk="0" hangingPunct="1">
        <a:lnSpc>
          <a:spcPct val="90000"/>
        </a:lnSpc>
        <a:spcBef>
          <a:spcPts val="0"/>
        </a:spcBef>
        <a:spcAft>
          <a:spcPts val="671"/>
        </a:spcAft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811574" indent="-255598" algn="l" defTabSz="1022391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2770" indent="-255598" algn="l" defTabSz="1022391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33965" indent="-255598" algn="l" defTabSz="1022391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45160" indent="-255598" algn="l" defTabSz="1022391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239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1195" algn="l" defTabSz="102239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91" algn="l" defTabSz="102239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3586" algn="l" defTabSz="102239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4781" algn="l" defTabSz="102239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5977" algn="l" defTabSz="102239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67172" algn="l" defTabSz="102239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78367" algn="l" defTabSz="102239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89563" algn="l" defTabSz="1022391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Comms</a:t>
            </a:r>
            <a:r>
              <a:rPr lang="en-US" dirty="0" smtClean="0"/>
              <a:t> Card Replacement Rollout Reconciliation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579C-4DE7-4F1F-9AA7-E24141C765D9}" type="datetime4">
              <a:rPr lang="en-AU" smtClean="0"/>
              <a:pPr/>
              <a:t>19 November 2015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6142E-A738-4726-86F4-70602AEA07B7}" type="slidenum">
              <a:rPr lang="en-AU" smtClean="0"/>
              <a:pPr/>
              <a:t>1</a:t>
            </a:fld>
            <a:endParaRPr lang="en-AU"/>
          </a:p>
        </p:txBody>
      </p:sp>
      <p:sp>
        <p:nvSpPr>
          <p:cNvPr id="12" name="Rounded Rectangle 11"/>
          <p:cNvSpPr/>
          <p:nvPr/>
        </p:nvSpPr>
        <p:spPr>
          <a:xfrm>
            <a:off x="280120" y="2610905"/>
            <a:ext cx="720080" cy="4320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Infill List Status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57806" y="2610905"/>
            <a:ext cx="720080" cy="4320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Exchange Service Order Created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835492" y="2610905"/>
            <a:ext cx="720080" cy="4320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Installed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613178" y="2610905"/>
            <a:ext cx="720080" cy="4320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Exchange Service Order Closed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390864" y="2610905"/>
            <a:ext cx="720080" cy="4320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CIS Standing Data Reconciled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168550" y="2610905"/>
            <a:ext cx="720080" cy="43204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Meter Loaded in UIQ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946236" y="2610905"/>
            <a:ext cx="720080" cy="43204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Meter Field Paired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723922" y="2610905"/>
            <a:ext cx="720080" cy="43204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Meter Paired to CIS Card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501608" y="2610905"/>
            <a:ext cx="720080" cy="43204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Meter Located in UIQ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056980" y="2610905"/>
            <a:ext cx="720080" cy="4320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Meter Firmware </a:t>
            </a:r>
            <a:r>
              <a:rPr lang="en-US" sz="800" dirty="0" err="1" smtClean="0">
                <a:solidFill>
                  <a:schemeClr val="tx1"/>
                </a:solidFill>
              </a:rPr>
              <a:t>Baselined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79294" y="2610905"/>
            <a:ext cx="720080" cy="43204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NMI in UIQ aligned to CIS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834666" y="2610905"/>
            <a:ext cx="720080" cy="4320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Meter on Approved Program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612352" y="2610905"/>
            <a:ext cx="720080" cy="43204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Meter on </a:t>
            </a:r>
            <a:r>
              <a:rPr lang="en-US" sz="800" dirty="0" err="1" smtClean="0">
                <a:solidFill>
                  <a:schemeClr val="tx1"/>
                </a:solidFill>
              </a:rPr>
              <a:t>Baselined</a:t>
            </a:r>
            <a:r>
              <a:rPr lang="en-US" sz="800" dirty="0" smtClean="0">
                <a:solidFill>
                  <a:schemeClr val="tx1"/>
                </a:solidFill>
              </a:rPr>
              <a:t> Program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390038" y="2610905"/>
            <a:ext cx="720080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Meter Reporting Interval Data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1167724" y="2610905"/>
            <a:ext cx="720080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Meter has Current Interval Data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1945416" y="2610905"/>
            <a:ext cx="720080" cy="43204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Meter Data Delivered Reliably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80120" y="2140517"/>
            <a:ext cx="3830824" cy="21602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Installation Processes</a:t>
            </a:r>
            <a:endParaRPr lang="en-US" sz="1100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168550" y="2144004"/>
            <a:ext cx="3830824" cy="21602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Meter Communicating</a:t>
            </a:r>
            <a:endParaRPr lang="en-US" sz="1100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056980" y="2140517"/>
            <a:ext cx="2275452" cy="21602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Meter </a:t>
            </a:r>
            <a:r>
              <a:rPr lang="en-US" sz="1100" dirty="0" err="1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Baselining</a:t>
            </a:r>
            <a:endParaRPr lang="en-US" sz="1100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390044" y="2136304"/>
            <a:ext cx="2275452" cy="216024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Ready for Logical Conversion</a:t>
            </a:r>
            <a:endParaRPr lang="en-US" sz="1100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80120" y="3878504"/>
            <a:ext cx="720080" cy="288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Infill List Spreadsheet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057806" y="3878504"/>
            <a:ext cx="720080" cy="288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CIS (via ADW)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835492" y="3878504"/>
            <a:ext cx="720080" cy="288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FMC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613178" y="3878504"/>
            <a:ext cx="720080" cy="288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CIS (via ADW)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390864" y="3878504"/>
            <a:ext cx="720080" cy="288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CIS (via ADW)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168550" y="3878504"/>
            <a:ext cx="720080" cy="2880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UIQ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946236" y="3878504"/>
            <a:ext cx="720080" cy="2880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UIQ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5723922" y="3878504"/>
            <a:ext cx="720080" cy="2880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UIQ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501608" y="3878504"/>
            <a:ext cx="720080" cy="2880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UIQ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8056980" y="3878504"/>
            <a:ext cx="720080" cy="2880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UIQ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7279294" y="3878504"/>
            <a:ext cx="720080" cy="2880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UIQ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8834666" y="3878504"/>
            <a:ext cx="720080" cy="2880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UIQ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9612352" y="3878504"/>
            <a:ext cx="720080" cy="2880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UIQ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10390038" y="3878504"/>
            <a:ext cx="72008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UIQ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11167724" y="3878504"/>
            <a:ext cx="72008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UIQ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1945416" y="3878504"/>
            <a:ext cx="720080" cy="28803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UIQ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280120" y="4460096"/>
            <a:ext cx="720080" cy="150028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t"/>
          <a:lstStyle/>
          <a:p>
            <a:pPr>
              <a:spcBef>
                <a:spcPts val="300"/>
              </a:spcBef>
            </a:pPr>
            <a:r>
              <a:rPr lang="en-US" sz="800" dirty="0" smtClean="0">
                <a:solidFill>
                  <a:schemeClr val="tx1"/>
                </a:solidFill>
              </a:rPr>
              <a:t>Basis for Rollout</a:t>
            </a:r>
          </a:p>
          <a:p>
            <a:pPr>
              <a:spcBef>
                <a:spcPts val="300"/>
              </a:spcBef>
            </a:pPr>
            <a:r>
              <a:rPr lang="en-US" sz="800" dirty="0" smtClean="0">
                <a:solidFill>
                  <a:schemeClr val="tx1"/>
                </a:solidFill>
              </a:rPr>
              <a:t>Region Completion for </a:t>
            </a:r>
            <a:r>
              <a:rPr lang="en-US" sz="800" dirty="0" err="1" smtClean="0">
                <a:solidFill>
                  <a:schemeClr val="tx1"/>
                </a:solidFill>
              </a:rPr>
              <a:t>Optimisation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057806" y="4460096"/>
            <a:ext cx="720080" cy="150028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" tIns="7200" rIns="7200" bIns="7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</a:pPr>
            <a:r>
              <a:rPr lang="en-US" sz="800" dirty="0" smtClean="0">
                <a:solidFill>
                  <a:schemeClr val="tx1"/>
                </a:solidFill>
              </a:rPr>
              <a:t>Prerequisite for Exchange Tracking</a:t>
            </a:r>
          </a:p>
          <a:p>
            <a:pPr>
              <a:spcBef>
                <a:spcPts val="300"/>
              </a:spcBef>
            </a:pPr>
            <a:r>
              <a:rPr lang="en-US" sz="800" dirty="0" smtClean="0">
                <a:solidFill>
                  <a:schemeClr val="tx1"/>
                </a:solidFill>
              </a:rPr>
              <a:t>Provides the card to be replaced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835492" y="4460096"/>
            <a:ext cx="720080" cy="150028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" tIns="7200" rIns="7200" bIns="7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</a:pPr>
            <a:r>
              <a:rPr lang="en-US" sz="800" dirty="0" smtClean="0">
                <a:solidFill>
                  <a:schemeClr val="tx1"/>
                </a:solidFill>
              </a:rPr>
              <a:t>Field status of the Installation</a:t>
            </a:r>
          </a:p>
          <a:p>
            <a:pPr>
              <a:spcBef>
                <a:spcPts val="300"/>
              </a:spcBef>
            </a:pPr>
            <a:r>
              <a:rPr lang="en-US" sz="800" dirty="0" smtClean="0">
                <a:solidFill>
                  <a:schemeClr val="tx1"/>
                </a:solidFill>
              </a:rPr>
              <a:t>Highlights Exceptions (Skips)</a:t>
            </a:r>
          </a:p>
          <a:p>
            <a:pPr>
              <a:spcBef>
                <a:spcPts val="300"/>
              </a:spcBef>
            </a:pPr>
            <a:r>
              <a:rPr lang="en-US" sz="800" dirty="0" smtClean="0">
                <a:solidFill>
                  <a:schemeClr val="tx1"/>
                </a:solidFill>
              </a:rPr>
              <a:t>Provides Antenna installation Details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613178" y="4460096"/>
            <a:ext cx="720080" cy="150028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" tIns="7200" rIns="7200" bIns="7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</a:pPr>
            <a:r>
              <a:rPr lang="en-US" sz="800" dirty="0" smtClean="0">
                <a:solidFill>
                  <a:schemeClr val="tx1"/>
                </a:solidFill>
              </a:rPr>
              <a:t>Indicates Service Order Completion</a:t>
            </a:r>
          </a:p>
          <a:p>
            <a:pPr>
              <a:spcBef>
                <a:spcPts val="300"/>
              </a:spcBef>
            </a:pPr>
            <a:r>
              <a:rPr lang="en-US" sz="800" dirty="0" smtClean="0">
                <a:solidFill>
                  <a:schemeClr val="tx1"/>
                </a:solidFill>
              </a:rPr>
              <a:t>Allows SO Age Trending</a:t>
            </a:r>
          </a:p>
          <a:p>
            <a:pPr>
              <a:spcBef>
                <a:spcPts val="300"/>
              </a:spcBef>
            </a:pPr>
            <a:r>
              <a:rPr lang="en-US" sz="800" dirty="0" smtClean="0">
                <a:solidFill>
                  <a:schemeClr val="tx1"/>
                </a:solidFill>
              </a:rPr>
              <a:t>Counts Closeout Exception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390864" y="4460096"/>
            <a:ext cx="720080" cy="150028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" tIns="7200" rIns="7200" bIns="7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</a:pPr>
            <a:r>
              <a:rPr lang="en-US" sz="800" dirty="0" smtClean="0">
                <a:solidFill>
                  <a:schemeClr val="tx1"/>
                </a:solidFill>
              </a:rPr>
              <a:t>Closes the loop in CIS</a:t>
            </a:r>
          </a:p>
          <a:p>
            <a:pPr>
              <a:spcBef>
                <a:spcPts val="300"/>
              </a:spcBef>
            </a:pPr>
            <a:r>
              <a:rPr lang="en-US" sz="800" dirty="0" smtClean="0">
                <a:solidFill>
                  <a:schemeClr val="tx1"/>
                </a:solidFill>
              </a:rPr>
              <a:t>Confirms Standing Data was updated appropriately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4168550" y="4460096"/>
            <a:ext cx="720080" cy="150028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" tIns="7200" rIns="7200" bIns="7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</a:pPr>
            <a:r>
              <a:rPr lang="en-US" sz="800" dirty="0" smtClean="0">
                <a:solidFill>
                  <a:schemeClr val="tx1"/>
                </a:solidFill>
              </a:rPr>
              <a:t>Confirms all AMI Stock is loaded in UIQ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946236" y="4460096"/>
            <a:ext cx="720080" cy="150028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" tIns="7200" rIns="7200" bIns="7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</a:pPr>
            <a:r>
              <a:rPr lang="en-US" sz="800" dirty="0" smtClean="0">
                <a:solidFill>
                  <a:schemeClr val="tx1"/>
                </a:solidFill>
              </a:rPr>
              <a:t>Confirms </a:t>
            </a:r>
            <a:r>
              <a:rPr lang="en-US" sz="800" dirty="0" err="1" smtClean="0">
                <a:solidFill>
                  <a:schemeClr val="tx1"/>
                </a:solidFill>
              </a:rPr>
              <a:t>Comms</a:t>
            </a:r>
            <a:r>
              <a:rPr lang="en-US" sz="800" dirty="0" smtClean="0">
                <a:solidFill>
                  <a:schemeClr val="tx1"/>
                </a:solidFill>
              </a:rPr>
              <a:t> to Meter</a:t>
            </a:r>
          </a:p>
          <a:p>
            <a:pPr>
              <a:spcBef>
                <a:spcPts val="300"/>
              </a:spcBef>
            </a:pPr>
            <a:r>
              <a:rPr lang="en-US" sz="800" dirty="0" smtClean="0">
                <a:solidFill>
                  <a:schemeClr val="tx1"/>
                </a:solidFill>
              </a:rPr>
              <a:t>Provided Aging between Install and </a:t>
            </a:r>
            <a:r>
              <a:rPr lang="en-US" sz="800" dirty="0" err="1" smtClean="0">
                <a:solidFill>
                  <a:schemeClr val="tx1"/>
                </a:solidFill>
              </a:rPr>
              <a:t>Comms</a:t>
            </a:r>
            <a:endParaRPr lang="en-US" sz="800" dirty="0" smtClean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</a:pPr>
            <a:r>
              <a:rPr lang="en-US" sz="800" dirty="0" smtClean="0">
                <a:solidFill>
                  <a:schemeClr val="tx1"/>
                </a:solidFill>
              </a:rPr>
              <a:t>Confirms Meter Password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723922" y="4460096"/>
            <a:ext cx="720080" cy="150028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" tIns="7200" rIns="7200" bIns="7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</a:pPr>
            <a:r>
              <a:rPr lang="en-US" sz="800" dirty="0" smtClean="0">
                <a:solidFill>
                  <a:schemeClr val="tx1"/>
                </a:solidFill>
              </a:rPr>
              <a:t>Confirms that the correct card was replaced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501608" y="4460096"/>
            <a:ext cx="720080" cy="150028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" tIns="7200" rIns="7200" bIns="7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</a:pPr>
            <a:r>
              <a:rPr lang="en-US" sz="800" dirty="0" smtClean="0">
                <a:solidFill>
                  <a:schemeClr val="tx1"/>
                </a:solidFill>
              </a:rPr>
              <a:t>Confirms the Standing data interim and M2M process are working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8056980" y="4460096"/>
            <a:ext cx="720080" cy="15002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" tIns="7200" rIns="7200" bIns="7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</a:pPr>
            <a:r>
              <a:rPr lang="en-US" sz="800" dirty="0" smtClean="0">
                <a:solidFill>
                  <a:schemeClr val="tx1"/>
                </a:solidFill>
              </a:rPr>
              <a:t>Prerequisite for LC. </a:t>
            </a:r>
          </a:p>
          <a:p>
            <a:pPr>
              <a:spcBef>
                <a:spcPts val="300"/>
              </a:spcBef>
            </a:pPr>
            <a:r>
              <a:rPr lang="en-US" sz="800" dirty="0" smtClean="0">
                <a:solidFill>
                  <a:schemeClr val="tx1"/>
                </a:solidFill>
              </a:rPr>
              <a:t>Can be trended to ensure Firmware updates are under control.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9294" y="4460096"/>
            <a:ext cx="720080" cy="150028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" tIns="7200" rIns="7200" bIns="7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</a:pPr>
            <a:r>
              <a:rPr lang="en-US" sz="800" dirty="0">
                <a:solidFill>
                  <a:schemeClr val="tx1"/>
                </a:solidFill>
              </a:rPr>
              <a:t>Confirms the Standing data interim and M2M process are working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8834660" y="4460096"/>
            <a:ext cx="720080" cy="15002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" tIns="7200" rIns="7200" bIns="7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</a:pPr>
            <a:r>
              <a:rPr lang="en-US" sz="800" dirty="0">
                <a:solidFill>
                  <a:schemeClr val="tx1"/>
                </a:solidFill>
              </a:rPr>
              <a:t>Prerequisite for LC. </a:t>
            </a:r>
          </a:p>
          <a:p>
            <a:pPr>
              <a:spcBef>
                <a:spcPts val="300"/>
              </a:spcBef>
            </a:pPr>
            <a:r>
              <a:rPr lang="en-US" sz="800" dirty="0">
                <a:solidFill>
                  <a:schemeClr val="tx1"/>
                </a:solidFill>
              </a:rPr>
              <a:t>Can be trended to ensure </a:t>
            </a:r>
            <a:r>
              <a:rPr lang="en-US" sz="800" dirty="0" smtClean="0">
                <a:solidFill>
                  <a:schemeClr val="tx1"/>
                </a:solidFill>
              </a:rPr>
              <a:t>program acceptance is under control.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9612352" y="4460096"/>
            <a:ext cx="720080" cy="15002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" tIns="7200" rIns="7200" bIns="7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</a:pPr>
            <a:r>
              <a:rPr lang="en-US" sz="800" dirty="0">
                <a:solidFill>
                  <a:schemeClr val="tx1"/>
                </a:solidFill>
              </a:rPr>
              <a:t>Prerequisite for LC. </a:t>
            </a:r>
          </a:p>
          <a:p>
            <a:pPr>
              <a:spcBef>
                <a:spcPts val="300"/>
              </a:spcBef>
            </a:pPr>
            <a:r>
              <a:rPr lang="en-US" sz="800" dirty="0">
                <a:solidFill>
                  <a:schemeClr val="tx1"/>
                </a:solidFill>
              </a:rPr>
              <a:t>Can be trended to ensure program </a:t>
            </a:r>
            <a:r>
              <a:rPr lang="en-US" sz="800" dirty="0" err="1" smtClean="0">
                <a:solidFill>
                  <a:schemeClr val="tx1"/>
                </a:solidFill>
              </a:rPr>
              <a:t>baselining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800" dirty="0">
                <a:solidFill>
                  <a:schemeClr val="tx1"/>
                </a:solidFill>
              </a:rPr>
              <a:t>is under control.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0390038" y="4460096"/>
            <a:ext cx="720080" cy="150028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" tIns="7200" rIns="7200" bIns="7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</a:pPr>
            <a:r>
              <a:rPr lang="en-US" sz="800" dirty="0" smtClean="0">
                <a:solidFill>
                  <a:schemeClr val="tx1"/>
                </a:solidFill>
              </a:rPr>
              <a:t>Meter is Active</a:t>
            </a:r>
          </a:p>
          <a:p>
            <a:pPr>
              <a:spcBef>
                <a:spcPts val="300"/>
              </a:spcBef>
            </a:pPr>
            <a:r>
              <a:rPr lang="en-US" sz="800" dirty="0" smtClean="0">
                <a:solidFill>
                  <a:schemeClr val="tx1"/>
                </a:solidFill>
              </a:rPr>
              <a:t>Meter is </a:t>
            </a:r>
            <a:r>
              <a:rPr lang="en-US" sz="800" dirty="0" err="1" smtClean="0">
                <a:solidFill>
                  <a:schemeClr val="tx1"/>
                </a:solidFill>
              </a:rPr>
              <a:t>Baselined</a:t>
            </a:r>
            <a:endParaRPr lang="en-US" sz="800" dirty="0" smtClean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</a:pPr>
            <a:r>
              <a:rPr lang="en-US" sz="800" dirty="0" smtClean="0">
                <a:solidFill>
                  <a:schemeClr val="tx1"/>
                </a:solidFill>
              </a:rPr>
              <a:t>Confirms that data is being retrieved from the meter</a:t>
            </a:r>
          </a:p>
          <a:p>
            <a:pPr>
              <a:spcBef>
                <a:spcPts val="300"/>
              </a:spcBef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11167724" y="4460096"/>
            <a:ext cx="720080" cy="150028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" tIns="7200" rIns="7200" bIns="7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</a:pPr>
            <a:r>
              <a:rPr lang="en-US" sz="800" dirty="0" smtClean="0">
                <a:solidFill>
                  <a:schemeClr val="tx1"/>
                </a:solidFill>
              </a:rPr>
              <a:t>Provides a </a:t>
            </a:r>
            <a:r>
              <a:rPr lang="en-US" sz="800" dirty="0" err="1" smtClean="0">
                <a:solidFill>
                  <a:schemeClr val="tx1"/>
                </a:solidFill>
              </a:rPr>
              <a:t>trendline</a:t>
            </a:r>
            <a:r>
              <a:rPr lang="en-US" sz="800" dirty="0" smtClean="0">
                <a:solidFill>
                  <a:schemeClr val="tx1"/>
                </a:solidFill>
              </a:rPr>
              <a:t> of meters that are reading successfully.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11945416" y="4460096"/>
            <a:ext cx="720080" cy="150028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" tIns="7200" rIns="7200" bIns="7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</a:pPr>
            <a:r>
              <a:rPr lang="en-US" sz="800" dirty="0" smtClean="0">
                <a:solidFill>
                  <a:schemeClr val="tx1"/>
                </a:solidFill>
              </a:rPr>
              <a:t>Confirms Meters are delivering reliably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 rot="16200000">
            <a:off x="-131886" y="3893910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/>
              <a:t>Source</a:t>
            </a:r>
            <a:endParaRPr lang="en-US" sz="1000"/>
          </a:p>
        </p:txBody>
      </p:sp>
      <p:sp>
        <p:nvSpPr>
          <p:cNvPr id="70" name="TextBox 69"/>
          <p:cNvSpPr txBox="1"/>
          <p:nvPr/>
        </p:nvSpPr>
        <p:spPr>
          <a:xfrm rot="16200000">
            <a:off x="-169362" y="2699147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Element</a:t>
            </a:r>
            <a:endParaRPr lang="en-US" sz="1000" dirty="0"/>
          </a:p>
        </p:txBody>
      </p:sp>
      <p:sp>
        <p:nvSpPr>
          <p:cNvPr id="71" name="TextBox 70"/>
          <p:cNvSpPr txBox="1"/>
          <p:nvPr/>
        </p:nvSpPr>
        <p:spPr>
          <a:xfrm rot="16200000">
            <a:off x="-194207" y="8138162"/>
            <a:ext cx="702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Available</a:t>
            </a:r>
            <a:endParaRPr lang="en-US" sz="1000" dirty="0"/>
          </a:p>
        </p:txBody>
      </p:sp>
      <p:sp>
        <p:nvSpPr>
          <p:cNvPr id="72" name="Rounded Rectangle 71"/>
          <p:cNvSpPr/>
          <p:nvPr/>
        </p:nvSpPr>
        <p:spPr>
          <a:xfrm>
            <a:off x="280120" y="8045954"/>
            <a:ext cx="720080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900" b="1" dirty="0" smtClean="0">
                <a:solidFill>
                  <a:srgbClr val="00B050"/>
                </a:solidFill>
              </a:rPr>
              <a:t>Yes</a:t>
            </a:r>
            <a:endParaRPr lang="en-US" sz="900" b="1" dirty="0">
              <a:solidFill>
                <a:srgbClr val="00B050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1057806" y="8045954"/>
            <a:ext cx="720080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900" b="1" dirty="0" smtClean="0">
                <a:solidFill>
                  <a:srgbClr val="FFC000"/>
                </a:solidFill>
              </a:rPr>
              <a:t>Partial</a:t>
            </a:r>
            <a:endParaRPr lang="en-US" sz="900" b="1" dirty="0">
              <a:solidFill>
                <a:srgbClr val="FFC000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1835492" y="8045954"/>
            <a:ext cx="720080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900" b="1" dirty="0" smtClean="0">
                <a:solidFill>
                  <a:srgbClr val="FFC000"/>
                </a:solidFill>
              </a:rPr>
              <a:t>Partial</a:t>
            </a:r>
            <a:endParaRPr lang="en-US" sz="900" b="1" dirty="0">
              <a:solidFill>
                <a:srgbClr val="FFC000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2613178" y="8045954"/>
            <a:ext cx="720080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900" b="1" dirty="0" smtClean="0">
                <a:solidFill>
                  <a:srgbClr val="FFC000"/>
                </a:solidFill>
              </a:rPr>
              <a:t>Partial</a:t>
            </a:r>
            <a:endParaRPr lang="en-US" sz="900" b="1" dirty="0">
              <a:solidFill>
                <a:srgbClr val="FFC000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3390864" y="8045954"/>
            <a:ext cx="720080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900" b="1" dirty="0" smtClean="0">
                <a:solidFill>
                  <a:srgbClr val="00B050"/>
                </a:solidFill>
              </a:rPr>
              <a:t>Yes</a:t>
            </a:r>
            <a:endParaRPr lang="en-US" sz="900" b="1" dirty="0">
              <a:solidFill>
                <a:srgbClr val="00B05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168550" y="8045954"/>
            <a:ext cx="720080" cy="2880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900" b="1" dirty="0" smtClean="0">
                <a:solidFill>
                  <a:srgbClr val="00B050"/>
                </a:solidFill>
              </a:rPr>
              <a:t>Yes</a:t>
            </a:r>
            <a:endParaRPr lang="en-US" sz="900" b="1" dirty="0">
              <a:solidFill>
                <a:srgbClr val="00B050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4946236" y="8045954"/>
            <a:ext cx="720080" cy="2880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900" b="1" dirty="0" smtClean="0">
                <a:solidFill>
                  <a:srgbClr val="00B050"/>
                </a:solidFill>
              </a:rPr>
              <a:t>Yes</a:t>
            </a:r>
            <a:endParaRPr lang="en-US" sz="900" b="1" dirty="0">
              <a:solidFill>
                <a:srgbClr val="00B050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5723922" y="8045954"/>
            <a:ext cx="720080" cy="2880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900" b="1" dirty="0" smtClean="0">
                <a:solidFill>
                  <a:srgbClr val="FFC000"/>
                </a:solidFill>
              </a:rPr>
              <a:t>Partial</a:t>
            </a:r>
            <a:endParaRPr lang="en-US" sz="900" b="1" dirty="0">
              <a:solidFill>
                <a:srgbClr val="FFC000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501608" y="8045954"/>
            <a:ext cx="720080" cy="2880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900" b="1" dirty="0" smtClean="0">
                <a:solidFill>
                  <a:srgbClr val="00B050"/>
                </a:solidFill>
              </a:rPr>
              <a:t>Yes</a:t>
            </a:r>
            <a:endParaRPr lang="en-US" sz="900" b="1" dirty="0">
              <a:solidFill>
                <a:srgbClr val="00B050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8056980" y="8045954"/>
            <a:ext cx="720080" cy="2880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900" b="1" dirty="0" smtClean="0">
                <a:solidFill>
                  <a:srgbClr val="FF0000"/>
                </a:solidFill>
              </a:rPr>
              <a:t>No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7279294" y="8045954"/>
            <a:ext cx="720080" cy="2880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900" b="1" dirty="0" smtClean="0">
                <a:solidFill>
                  <a:srgbClr val="00B050"/>
                </a:solidFill>
              </a:rPr>
              <a:t>Yes</a:t>
            </a:r>
            <a:endParaRPr lang="en-US" sz="900" b="1" dirty="0">
              <a:solidFill>
                <a:srgbClr val="00B050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8834666" y="8045954"/>
            <a:ext cx="720080" cy="2880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900" b="1" dirty="0" smtClean="0">
                <a:solidFill>
                  <a:srgbClr val="FF0000"/>
                </a:solidFill>
              </a:rPr>
              <a:t>No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9612352" y="8045954"/>
            <a:ext cx="720080" cy="2880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900" b="1" dirty="0" smtClean="0">
                <a:solidFill>
                  <a:srgbClr val="FF0000"/>
                </a:solidFill>
              </a:rPr>
              <a:t>No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10390038" y="8045954"/>
            <a:ext cx="720080" cy="2880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900" b="1" dirty="0" smtClean="0">
                <a:solidFill>
                  <a:srgbClr val="00B050"/>
                </a:solidFill>
              </a:rPr>
              <a:t>Yes</a:t>
            </a:r>
            <a:endParaRPr lang="en-US" sz="900" b="1" dirty="0">
              <a:solidFill>
                <a:srgbClr val="00B050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1167724" y="8045954"/>
            <a:ext cx="720080" cy="2880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900" b="1" dirty="0" smtClean="0">
                <a:solidFill>
                  <a:srgbClr val="00B050"/>
                </a:solidFill>
              </a:rPr>
              <a:t>Yes</a:t>
            </a:r>
            <a:endParaRPr lang="en-US" sz="900" b="1" dirty="0">
              <a:solidFill>
                <a:srgbClr val="00B050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11945416" y="8045954"/>
            <a:ext cx="720080" cy="2880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ctr"/>
          <a:lstStyle/>
          <a:p>
            <a:pPr algn="ctr"/>
            <a:r>
              <a:rPr lang="en-US" sz="900" b="1" dirty="0" smtClean="0">
                <a:solidFill>
                  <a:srgbClr val="00B050"/>
                </a:solidFill>
              </a:rPr>
              <a:t>No</a:t>
            </a:r>
            <a:endParaRPr lang="en-US" sz="900" b="1" dirty="0">
              <a:solidFill>
                <a:srgbClr val="00B05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210325" y="8447024"/>
            <a:ext cx="3630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Data Already Collected in M2MMS </a:t>
            </a:r>
            <a:r>
              <a:rPr lang="en-US" sz="1000" smtClean="0"/>
              <a:t>Reporting Database</a:t>
            </a:r>
            <a:endParaRPr lang="en-US" sz="1000" dirty="0"/>
          </a:p>
        </p:txBody>
      </p:sp>
      <p:cxnSp>
        <p:nvCxnSpPr>
          <p:cNvPr id="90" name="Straight Connector 89"/>
          <p:cNvCxnSpPr>
            <a:stCxn id="12" idx="2"/>
            <a:endCxn id="37" idx="0"/>
          </p:cNvCxnSpPr>
          <p:nvPr/>
        </p:nvCxnSpPr>
        <p:spPr>
          <a:xfrm>
            <a:off x="640160" y="3042953"/>
            <a:ext cx="0" cy="835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560950" y="3138899"/>
            <a:ext cx="158418" cy="158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560951" y="3645484"/>
            <a:ext cx="158418" cy="158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/>
          <p:nvPr/>
        </p:nvCxnSpPr>
        <p:spPr>
          <a:xfrm>
            <a:off x="1431374" y="3042953"/>
            <a:ext cx="0" cy="835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3668514" y="3143732"/>
            <a:ext cx="158418" cy="158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1352165" y="3645484"/>
            <a:ext cx="158418" cy="158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/>
          <p:nvPr/>
        </p:nvCxnSpPr>
        <p:spPr>
          <a:xfrm>
            <a:off x="2208493" y="3042953"/>
            <a:ext cx="0" cy="835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2129284" y="3399392"/>
            <a:ext cx="158418" cy="158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2129284" y="3645484"/>
            <a:ext cx="158418" cy="158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/>
          <p:nvPr/>
        </p:nvCxnSpPr>
        <p:spPr>
          <a:xfrm>
            <a:off x="2999707" y="3042953"/>
            <a:ext cx="0" cy="835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2920498" y="3645484"/>
            <a:ext cx="158418" cy="158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3747724" y="3042953"/>
            <a:ext cx="0" cy="835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3668515" y="3645484"/>
            <a:ext cx="158418" cy="158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4538938" y="3042953"/>
            <a:ext cx="0" cy="835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6025857" y="3143732"/>
            <a:ext cx="158418" cy="158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4459729" y="3645484"/>
            <a:ext cx="158418" cy="158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5316057" y="3042953"/>
            <a:ext cx="0" cy="835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5236848" y="3399392"/>
            <a:ext cx="158418" cy="158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5236848" y="3645484"/>
            <a:ext cx="158418" cy="158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6107271" y="3042953"/>
            <a:ext cx="0" cy="835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6028062" y="3645484"/>
            <a:ext cx="158418" cy="158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6819276" y="3042333"/>
            <a:ext cx="0" cy="835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6740067" y="3644864"/>
            <a:ext cx="158418" cy="158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7610490" y="3042333"/>
            <a:ext cx="0" cy="835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7531281" y="3644864"/>
            <a:ext cx="158418" cy="158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/>
          <p:cNvCxnSpPr/>
          <p:nvPr/>
        </p:nvCxnSpPr>
        <p:spPr>
          <a:xfrm>
            <a:off x="8387609" y="3042333"/>
            <a:ext cx="0" cy="835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8308400" y="3398772"/>
            <a:ext cx="158418" cy="158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8308400" y="3644864"/>
            <a:ext cx="158418" cy="158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9178823" y="3042333"/>
            <a:ext cx="0" cy="835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9099614" y="3644864"/>
            <a:ext cx="158418" cy="158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/>
          <p:nvPr/>
        </p:nvCxnSpPr>
        <p:spPr>
          <a:xfrm>
            <a:off x="9926840" y="3042333"/>
            <a:ext cx="0" cy="835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/>
          <p:cNvSpPr/>
          <p:nvPr/>
        </p:nvSpPr>
        <p:spPr>
          <a:xfrm>
            <a:off x="9847631" y="3644864"/>
            <a:ext cx="158418" cy="158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Connector 141"/>
          <p:cNvCxnSpPr/>
          <p:nvPr/>
        </p:nvCxnSpPr>
        <p:spPr>
          <a:xfrm>
            <a:off x="10718054" y="3042333"/>
            <a:ext cx="0" cy="835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/>
          <p:cNvSpPr/>
          <p:nvPr/>
        </p:nvSpPr>
        <p:spPr>
          <a:xfrm>
            <a:off x="10638845" y="3644864"/>
            <a:ext cx="158418" cy="158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Connector 145"/>
          <p:cNvCxnSpPr/>
          <p:nvPr/>
        </p:nvCxnSpPr>
        <p:spPr>
          <a:xfrm>
            <a:off x="11495173" y="3042333"/>
            <a:ext cx="0" cy="835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11415964" y="3644864"/>
            <a:ext cx="158418" cy="158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/>
          <p:cNvCxnSpPr/>
          <p:nvPr/>
        </p:nvCxnSpPr>
        <p:spPr>
          <a:xfrm>
            <a:off x="12286387" y="3042333"/>
            <a:ext cx="0" cy="835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/>
          <p:cNvSpPr/>
          <p:nvPr/>
        </p:nvSpPr>
        <p:spPr>
          <a:xfrm>
            <a:off x="12207178" y="3644864"/>
            <a:ext cx="158418" cy="158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Arrow Connector 154"/>
          <p:cNvCxnSpPr/>
          <p:nvPr/>
        </p:nvCxnSpPr>
        <p:spPr>
          <a:xfrm>
            <a:off x="756000" y="3724693"/>
            <a:ext cx="5322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1569376" y="3733199"/>
            <a:ext cx="5322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2368744" y="3724693"/>
            <a:ext cx="5322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3117274" y="3733199"/>
            <a:ext cx="5322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4680120" y="3733199"/>
            <a:ext cx="5322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5457806" y="3724693"/>
            <a:ext cx="5322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6207835" y="3724693"/>
            <a:ext cx="5322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6955572" y="3724693"/>
            <a:ext cx="5322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5457806" y="3478689"/>
            <a:ext cx="28152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8514868" y="3724693"/>
            <a:ext cx="5322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9285372" y="3724693"/>
            <a:ext cx="5322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10066316" y="3724693"/>
            <a:ext cx="5322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10844002" y="3724693"/>
            <a:ext cx="5322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11624095" y="3724693"/>
            <a:ext cx="5322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2368744" y="3478689"/>
            <a:ext cx="28152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3902434" y="3222941"/>
            <a:ext cx="20876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791690" y="3222941"/>
            <a:ext cx="28578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 rot="16200000">
            <a:off x="-167152" y="5067612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Purpose</a:t>
            </a:r>
            <a:endParaRPr lang="en-US" sz="1000" dirty="0"/>
          </a:p>
        </p:txBody>
      </p:sp>
      <p:sp>
        <p:nvSpPr>
          <p:cNvPr id="176" name="Rounded Rectangle 175"/>
          <p:cNvSpPr/>
          <p:nvPr/>
        </p:nvSpPr>
        <p:spPr>
          <a:xfrm>
            <a:off x="280120" y="6244973"/>
            <a:ext cx="720080" cy="15002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" tIns="7200" rIns="7200" bIns="7200" rtlCol="0" anchor="t"/>
          <a:lstStyle/>
          <a:p>
            <a:pPr>
              <a:spcBef>
                <a:spcPts val="300"/>
              </a:spcBef>
            </a:pPr>
            <a:r>
              <a:rPr lang="en-US" sz="800" dirty="0">
                <a:solidFill>
                  <a:schemeClr val="tx1"/>
                </a:solidFill>
              </a:rPr>
              <a:t>- Unexpected installation (Not on infill list)</a:t>
            </a:r>
          </a:p>
        </p:txBody>
      </p:sp>
      <p:sp>
        <p:nvSpPr>
          <p:cNvPr id="177" name="Rounded Rectangle 176"/>
          <p:cNvSpPr/>
          <p:nvPr/>
        </p:nvSpPr>
        <p:spPr>
          <a:xfrm>
            <a:off x="1057806" y="6244973"/>
            <a:ext cx="720080" cy="15002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" tIns="7200" rIns="7200" bIns="7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</a:pPr>
            <a:r>
              <a:rPr lang="en-US" sz="800" dirty="0">
                <a:solidFill>
                  <a:schemeClr val="tx1"/>
                </a:solidFill>
              </a:rPr>
              <a:t>- Unexpected pending installation (Not on infill list)</a:t>
            </a:r>
          </a:p>
        </p:txBody>
      </p:sp>
      <p:sp>
        <p:nvSpPr>
          <p:cNvPr id="178" name="Rounded Rectangle 177"/>
          <p:cNvSpPr/>
          <p:nvPr/>
        </p:nvSpPr>
        <p:spPr>
          <a:xfrm>
            <a:off x="1835492" y="6244973"/>
            <a:ext cx="720080" cy="15002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" tIns="7200" rIns="7200" bIns="7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</a:pPr>
            <a:r>
              <a:rPr lang="en-US" sz="800" dirty="0">
                <a:solidFill>
                  <a:schemeClr val="tx1"/>
                </a:solidFill>
              </a:rPr>
              <a:t>- Skip Code Summary</a:t>
            </a:r>
          </a:p>
          <a:p>
            <a:pPr>
              <a:spcBef>
                <a:spcPts val="300"/>
              </a:spcBef>
            </a:pPr>
            <a:r>
              <a:rPr lang="en-US" sz="800" dirty="0">
                <a:solidFill>
                  <a:schemeClr val="tx1"/>
                </a:solidFill>
              </a:rPr>
              <a:t>- Unexpected antenna installation</a:t>
            </a:r>
          </a:p>
        </p:txBody>
      </p:sp>
      <p:sp>
        <p:nvSpPr>
          <p:cNvPr id="179" name="Rounded Rectangle 178"/>
          <p:cNvSpPr/>
          <p:nvPr/>
        </p:nvSpPr>
        <p:spPr>
          <a:xfrm>
            <a:off x="2613178" y="6244973"/>
            <a:ext cx="720080" cy="15002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" tIns="7200" rIns="7200" bIns="7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</a:pPr>
            <a:r>
              <a:rPr lang="en-US" sz="800" dirty="0">
                <a:solidFill>
                  <a:schemeClr val="tx1"/>
                </a:solidFill>
              </a:rPr>
              <a:t>- Aged service orders (open for &gt; x weeks)</a:t>
            </a:r>
          </a:p>
          <a:p>
            <a:pPr>
              <a:spcBef>
                <a:spcPts val="300"/>
              </a:spcBef>
            </a:pPr>
            <a:r>
              <a:rPr lang="en-US" sz="800" dirty="0">
                <a:solidFill>
                  <a:schemeClr val="tx1"/>
                </a:solidFill>
              </a:rPr>
              <a:t>- BPEM Exception Counts</a:t>
            </a:r>
          </a:p>
        </p:txBody>
      </p:sp>
      <p:sp>
        <p:nvSpPr>
          <p:cNvPr id="180" name="Rounded Rectangle 179"/>
          <p:cNvSpPr/>
          <p:nvPr/>
        </p:nvSpPr>
        <p:spPr>
          <a:xfrm>
            <a:off x="3390864" y="6244973"/>
            <a:ext cx="720080" cy="15002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" tIns="7200" rIns="7200" bIns="7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</a:pPr>
            <a:r>
              <a:rPr lang="en-US" sz="800" dirty="0">
                <a:solidFill>
                  <a:schemeClr val="tx1"/>
                </a:solidFill>
              </a:rPr>
              <a:t>- FMC and CIS Align post service order closure</a:t>
            </a:r>
          </a:p>
          <a:p>
            <a:pPr>
              <a:spcBef>
                <a:spcPts val="300"/>
              </a:spcBef>
            </a:pPr>
            <a:r>
              <a:rPr lang="en-US" sz="800" dirty="0">
                <a:solidFill>
                  <a:schemeClr val="tx1"/>
                </a:solidFill>
              </a:rPr>
              <a:t>- </a:t>
            </a:r>
            <a:r>
              <a:rPr lang="en-US" sz="800" dirty="0" err="1">
                <a:solidFill>
                  <a:schemeClr val="tx1"/>
                </a:solidFill>
              </a:rPr>
              <a:t>Comms</a:t>
            </a:r>
            <a:r>
              <a:rPr lang="en-US" sz="800" dirty="0">
                <a:solidFill>
                  <a:schemeClr val="tx1"/>
                </a:solidFill>
              </a:rPr>
              <a:t> Card in CIS is not a Mesh NIC</a:t>
            </a:r>
          </a:p>
        </p:txBody>
      </p:sp>
      <p:sp>
        <p:nvSpPr>
          <p:cNvPr id="181" name="Rounded Rectangle 180"/>
          <p:cNvSpPr/>
          <p:nvPr/>
        </p:nvSpPr>
        <p:spPr>
          <a:xfrm>
            <a:off x="4168550" y="6244973"/>
            <a:ext cx="720080" cy="15002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" tIns="7200" rIns="7200" bIns="7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</a:pPr>
            <a:r>
              <a:rPr lang="en-US" sz="800" dirty="0">
                <a:solidFill>
                  <a:schemeClr val="tx1"/>
                </a:solidFill>
              </a:rPr>
              <a:t>- Missing Meter Data Ship file from L&amp;G</a:t>
            </a:r>
          </a:p>
        </p:txBody>
      </p:sp>
      <p:sp>
        <p:nvSpPr>
          <p:cNvPr id="182" name="Rounded Rectangle 181"/>
          <p:cNvSpPr/>
          <p:nvPr/>
        </p:nvSpPr>
        <p:spPr>
          <a:xfrm>
            <a:off x="4946236" y="6244973"/>
            <a:ext cx="720080" cy="15002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" tIns="7200" rIns="7200" bIns="7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</a:pPr>
            <a:r>
              <a:rPr lang="en-US" sz="800" dirty="0">
                <a:solidFill>
                  <a:schemeClr val="tx1"/>
                </a:solidFill>
              </a:rPr>
              <a:t>- This will highlight non </a:t>
            </a:r>
            <a:r>
              <a:rPr lang="en-US" sz="800" dirty="0" smtClean="0">
                <a:solidFill>
                  <a:schemeClr val="tx1"/>
                </a:solidFill>
              </a:rPr>
              <a:t>coming meters</a:t>
            </a:r>
            <a:endParaRPr lang="en-US" sz="8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</a:pPr>
            <a:r>
              <a:rPr lang="en-US" sz="800" dirty="0">
                <a:solidFill>
                  <a:schemeClr val="tx1"/>
                </a:solidFill>
              </a:rPr>
              <a:t>- This </a:t>
            </a:r>
            <a:r>
              <a:rPr lang="en-US" sz="800" dirty="0" smtClean="0">
                <a:solidFill>
                  <a:schemeClr val="tx1"/>
                </a:solidFill>
              </a:rPr>
              <a:t>will highlight </a:t>
            </a:r>
            <a:r>
              <a:rPr lang="en-US" sz="800" dirty="0">
                <a:solidFill>
                  <a:schemeClr val="tx1"/>
                </a:solidFill>
              </a:rPr>
              <a:t>password mismatches</a:t>
            </a:r>
          </a:p>
        </p:txBody>
      </p:sp>
      <p:sp>
        <p:nvSpPr>
          <p:cNvPr id="183" name="Rounded Rectangle 182"/>
          <p:cNvSpPr/>
          <p:nvPr/>
        </p:nvSpPr>
        <p:spPr>
          <a:xfrm>
            <a:off x="5723922" y="6244973"/>
            <a:ext cx="720080" cy="15002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" tIns="7200" rIns="7200" bIns="7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</a:pPr>
            <a:r>
              <a:rPr lang="en-US" sz="800" dirty="0">
                <a:solidFill>
                  <a:schemeClr val="tx1"/>
                </a:solidFill>
              </a:rPr>
              <a:t>- Meter </a:t>
            </a:r>
            <a:r>
              <a:rPr lang="en-US" sz="800" dirty="0" err="1">
                <a:solidFill>
                  <a:schemeClr val="tx1"/>
                </a:solidFill>
              </a:rPr>
              <a:t>Comms</a:t>
            </a:r>
            <a:r>
              <a:rPr lang="en-US" sz="800" dirty="0">
                <a:solidFill>
                  <a:schemeClr val="tx1"/>
                </a:solidFill>
              </a:rPr>
              <a:t> Card Mismatches</a:t>
            </a:r>
          </a:p>
        </p:txBody>
      </p:sp>
      <p:sp>
        <p:nvSpPr>
          <p:cNvPr id="184" name="Rounded Rectangle 183"/>
          <p:cNvSpPr/>
          <p:nvPr/>
        </p:nvSpPr>
        <p:spPr>
          <a:xfrm>
            <a:off x="6501608" y="6244973"/>
            <a:ext cx="720080" cy="15002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" tIns="7200" rIns="7200" bIns="7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</a:pPr>
            <a:r>
              <a:rPr lang="en-US" sz="800" dirty="0">
                <a:solidFill>
                  <a:schemeClr val="tx1"/>
                </a:solidFill>
              </a:rPr>
              <a:t>- Standing Data Mismatch in UIQ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8056980" y="6244973"/>
            <a:ext cx="720080" cy="15002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" tIns="7200" rIns="7200" bIns="7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</a:pPr>
            <a:r>
              <a:rPr lang="en-US" sz="800" dirty="0">
                <a:solidFill>
                  <a:schemeClr val="tx1"/>
                </a:solidFill>
              </a:rPr>
              <a:t>- Meter </a:t>
            </a:r>
            <a:r>
              <a:rPr lang="en-US" sz="800" dirty="0" err="1">
                <a:solidFill>
                  <a:schemeClr val="tx1"/>
                </a:solidFill>
              </a:rPr>
              <a:t>Baselining</a:t>
            </a:r>
            <a:r>
              <a:rPr lang="en-US" sz="800" dirty="0">
                <a:solidFill>
                  <a:schemeClr val="tx1"/>
                </a:solidFill>
              </a:rPr>
              <a:t> Incomplete.</a:t>
            </a:r>
          </a:p>
        </p:txBody>
      </p:sp>
      <p:sp>
        <p:nvSpPr>
          <p:cNvPr id="186" name="Rounded Rectangle 185"/>
          <p:cNvSpPr/>
          <p:nvPr/>
        </p:nvSpPr>
        <p:spPr>
          <a:xfrm>
            <a:off x="7279294" y="6244973"/>
            <a:ext cx="720080" cy="15002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" tIns="7200" rIns="7200" bIns="7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</a:pPr>
            <a:r>
              <a:rPr lang="en-US" sz="800" dirty="0">
                <a:solidFill>
                  <a:schemeClr val="tx1"/>
                </a:solidFill>
              </a:rPr>
              <a:t>- Standing Data Mismatch in UIQ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7" name="Rounded Rectangle 186"/>
          <p:cNvSpPr/>
          <p:nvPr/>
        </p:nvSpPr>
        <p:spPr>
          <a:xfrm>
            <a:off x="8834660" y="6244973"/>
            <a:ext cx="720080" cy="15002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" tIns="7200" rIns="7200" bIns="7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</a:pPr>
            <a:r>
              <a:rPr lang="en-US" sz="800" dirty="0">
                <a:solidFill>
                  <a:schemeClr val="tx1"/>
                </a:solidFill>
              </a:rPr>
              <a:t>- Meter </a:t>
            </a:r>
            <a:r>
              <a:rPr lang="en-US" sz="800" dirty="0" err="1">
                <a:solidFill>
                  <a:schemeClr val="tx1"/>
                </a:solidFill>
              </a:rPr>
              <a:t>Baselining</a:t>
            </a:r>
            <a:r>
              <a:rPr lang="en-US" sz="800" dirty="0">
                <a:solidFill>
                  <a:schemeClr val="tx1"/>
                </a:solidFill>
              </a:rPr>
              <a:t> Incomplete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9612352" y="6244973"/>
            <a:ext cx="720080" cy="15002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" tIns="7200" rIns="7200" bIns="7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</a:pPr>
            <a:r>
              <a:rPr lang="en-US" sz="800" dirty="0">
                <a:solidFill>
                  <a:schemeClr val="tx1"/>
                </a:solidFill>
              </a:rPr>
              <a:t>- Meter </a:t>
            </a:r>
            <a:r>
              <a:rPr lang="en-US" sz="800" dirty="0" err="1">
                <a:solidFill>
                  <a:schemeClr val="tx1"/>
                </a:solidFill>
              </a:rPr>
              <a:t>Baselining</a:t>
            </a:r>
            <a:r>
              <a:rPr lang="en-US" sz="800" dirty="0">
                <a:solidFill>
                  <a:schemeClr val="tx1"/>
                </a:solidFill>
              </a:rPr>
              <a:t> Incomplete.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10390038" y="6244973"/>
            <a:ext cx="720080" cy="150028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" tIns="7200" rIns="7200" bIns="7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</a:pPr>
            <a:r>
              <a:rPr lang="en-US" sz="800" dirty="0">
                <a:solidFill>
                  <a:schemeClr val="tx1"/>
                </a:solidFill>
              </a:rPr>
              <a:t>- Meter </a:t>
            </a:r>
            <a:r>
              <a:rPr lang="en-US" sz="800" dirty="0" err="1">
                <a:solidFill>
                  <a:schemeClr val="tx1"/>
                </a:solidFill>
              </a:rPr>
              <a:t>Baselining</a:t>
            </a:r>
            <a:r>
              <a:rPr lang="en-US" sz="800" dirty="0">
                <a:solidFill>
                  <a:schemeClr val="tx1"/>
                </a:solidFill>
              </a:rPr>
              <a:t> Incomplete</a:t>
            </a:r>
          </a:p>
        </p:txBody>
      </p:sp>
      <p:sp>
        <p:nvSpPr>
          <p:cNvPr id="190" name="Rounded Rectangle 189"/>
          <p:cNvSpPr/>
          <p:nvPr/>
        </p:nvSpPr>
        <p:spPr>
          <a:xfrm>
            <a:off x="11167724" y="6244973"/>
            <a:ext cx="720080" cy="150028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" tIns="7200" rIns="7200" bIns="7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</a:pPr>
            <a:r>
              <a:rPr lang="en-US" sz="800" dirty="0">
                <a:solidFill>
                  <a:schemeClr val="tx1"/>
                </a:solidFill>
              </a:rPr>
              <a:t>- </a:t>
            </a:r>
            <a:r>
              <a:rPr lang="en-US" sz="800" dirty="0" err="1" smtClean="0">
                <a:solidFill>
                  <a:schemeClr val="tx1"/>
                </a:solidFill>
              </a:rPr>
              <a:t>Comms</a:t>
            </a:r>
            <a:r>
              <a:rPr lang="en-US" sz="800" dirty="0" smtClean="0">
                <a:solidFill>
                  <a:schemeClr val="tx1"/>
                </a:solidFill>
              </a:rPr>
              <a:t> Performance Issue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11945416" y="6244973"/>
            <a:ext cx="720080" cy="150028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" tIns="7200" rIns="7200" bIns="7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</a:pPr>
            <a:r>
              <a:rPr lang="en-US" sz="800" dirty="0">
                <a:solidFill>
                  <a:schemeClr val="tx1"/>
                </a:solidFill>
              </a:rPr>
              <a:t>- </a:t>
            </a:r>
            <a:r>
              <a:rPr lang="en-US" sz="800" dirty="0" err="1">
                <a:solidFill>
                  <a:schemeClr val="tx1"/>
                </a:solidFill>
              </a:rPr>
              <a:t>Comms</a:t>
            </a:r>
            <a:r>
              <a:rPr lang="en-US" sz="800" dirty="0">
                <a:solidFill>
                  <a:schemeClr val="tx1"/>
                </a:solidFill>
              </a:rPr>
              <a:t> Performance Issue 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 rot="16200000">
            <a:off x="-241692" y="6852489"/>
            <a:ext cx="80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Exceptions</a:t>
            </a:r>
            <a:endParaRPr lang="en-US" sz="1000" dirty="0"/>
          </a:p>
        </p:txBody>
      </p:sp>
      <p:sp>
        <p:nvSpPr>
          <p:cNvPr id="193" name="Down Arrow 192"/>
          <p:cNvSpPr/>
          <p:nvPr/>
        </p:nvSpPr>
        <p:spPr>
          <a:xfrm>
            <a:off x="560564" y="4241698"/>
            <a:ext cx="194237" cy="14401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Down Arrow 193"/>
          <p:cNvSpPr/>
          <p:nvPr/>
        </p:nvSpPr>
        <p:spPr>
          <a:xfrm>
            <a:off x="1335811" y="4241698"/>
            <a:ext cx="194237" cy="14401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Down Arrow 194"/>
          <p:cNvSpPr/>
          <p:nvPr/>
        </p:nvSpPr>
        <p:spPr>
          <a:xfrm>
            <a:off x="2111058" y="4241698"/>
            <a:ext cx="194237" cy="14401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Down Arrow 195"/>
          <p:cNvSpPr/>
          <p:nvPr/>
        </p:nvSpPr>
        <p:spPr>
          <a:xfrm>
            <a:off x="2886305" y="4241698"/>
            <a:ext cx="194237" cy="14401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Down Arrow 196"/>
          <p:cNvSpPr/>
          <p:nvPr/>
        </p:nvSpPr>
        <p:spPr>
          <a:xfrm>
            <a:off x="3661552" y="4241698"/>
            <a:ext cx="194237" cy="14401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Down Arrow 197"/>
          <p:cNvSpPr/>
          <p:nvPr/>
        </p:nvSpPr>
        <p:spPr>
          <a:xfrm>
            <a:off x="4436799" y="4241698"/>
            <a:ext cx="194237" cy="14401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Down Arrow 198"/>
          <p:cNvSpPr/>
          <p:nvPr/>
        </p:nvSpPr>
        <p:spPr>
          <a:xfrm>
            <a:off x="5212046" y="4241698"/>
            <a:ext cx="194237" cy="14401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Down Arrow 199"/>
          <p:cNvSpPr/>
          <p:nvPr/>
        </p:nvSpPr>
        <p:spPr>
          <a:xfrm>
            <a:off x="5987293" y="4241698"/>
            <a:ext cx="194237" cy="14401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Down Arrow 200"/>
          <p:cNvSpPr/>
          <p:nvPr/>
        </p:nvSpPr>
        <p:spPr>
          <a:xfrm>
            <a:off x="6762540" y="4241698"/>
            <a:ext cx="194237" cy="14401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Down Arrow 201"/>
          <p:cNvSpPr/>
          <p:nvPr/>
        </p:nvSpPr>
        <p:spPr>
          <a:xfrm>
            <a:off x="7537787" y="4241698"/>
            <a:ext cx="194237" cy="14401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Down Arrow 202"/>
          <p:cNvSpPr/>
          <p:nvPr/>
        </p:nvSpPr>
        <p:spPr>
          <a:xfrm>
            <a:off x="8313034" y="4241698"/>
            <a:ext cx="194237" cy="14401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Down Arrow 203"/>
          <p:cNvSpPr/>
          <p:nvPr/>
        </p:nvSpPr>
        <p:spPr>
          <a:xfrm>
            <a:off x="9088281" y="4241698"/>
            <a:ext cx="194237" cy="14401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Down Arrow 204"/>
          <p:cNvSpPr/>
          <p:nvPr/>
        </p:nvSpPr>
        <p:spPr>
          <a:xfrm>
            <a:off x="9863528" y="4241698"/>
            <a:ext cx="194237" cy="14401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Down Arrow 205"/>
          <p:cNvSpPr/>
          <p:nvPr/>
        </p:nvSpPr>
        <p:spPr>
          <a:xfrm>
            <a:off x="10638775" y="4241698"/>
            <a:ext cx="194237" cy="14401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Down Arrow 206"/>
          <p:cNvSpPr/>
          <p:nvPr/>
        </p:nvSpPr>
        <p:spPr>
          <a:xfrm>
            <a:off x="11414022" y="4241698"/>
            <a:ext cx="194237" cy="14401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Down Arrow 207"/>
          <p:cNvSpPr/>
          <p:nvPr/>
        </p:nvSpPr>
        <p:spPr>
          <a:xfrm>
            <a:off x="12189268" y="4241698"/>
            <a:ext cx="194237" cy="14401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Down Arrow 208"/>
          <p:cNvSpPr/>
          <p:nvPr/>
        </p:nvSpPr>
        <p:spPr>
          <a:xfrm>
            <a:off x="560564" y="6059927"/>
            <a:ext cx="194237" cy="14401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Down Arrow 209"/>
          <p:cNvSpPr/>
          <p:nvPr/>
        </p:nvSpPr>
        <p:spPr>
          <a:xfrm>
            <a:off x="1335811" y="6059927"/>
            <a:ext cx="194237" cy="14401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Down Arrow 210"/>
          <p:cNvSpPr/>
          <p:nvPr/>
        </p:nvSpPr>
        <p:spPr>
          <a:xfrm>
            <a:off x="2111058" y="6059927"/>
            <a:ext cx="194237" cy="14401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Down Arrow 211"/>
          <p:cNvSpPr/>
          <p:nvPr/>
        </p:nvSpPr>
        <p:spPr>
          <a:xfrm>
            <a:off x="2886305" y="6059927"/>
            <a:ext cx="194237" cy="14401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Down Arrow 212"/>
          <p:cNvSpPr/>
          <p:nvPr/>
        </p:nvSpPr>
        <p:spPr>
          <a:xfrm>
            <a:off x="3661552" y="6059927"/>
            <a:ext cx="194237" cy="14401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Down Arrow 213"/>
          <p:cNvSpPr/>
          <p:nvPr/>
        </p:nvSpPr>
        <p:spPr>
          <a:xfrm>
            <a:off x="4436799" y="6059927"/>
            <a:ext cx="194237" cy="14401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Down Arrow 214"/>
          <p:cNvSpPr/>
          <p:nvPr/>
        </p:nvSpPr>
        <p:spPr>
          <a:xfrm>
            <a:off x="5212046" y="6059927"/>
            <a:ext cx="194237" cy="14401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Down Arrow 215"/>
          <p:cNvSpPr/>
          <p:nvPr/>
        </p:nvSpPr>
        <p:spPr>
          <a:xfrm>
            <a:off x="5987293" y="6059927"/>
            <a:ext cx="194237" cy="14401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Down Arrow 216"/>
          <p:cNvSpPr/>
          <p:nvPr/>
        </p:nvSpPr>
        <p:spPr>
          <a:xfrm>
            <a:off x="6762540" y="6059927"/>
            <a:ext cx="194237" cy="14401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Down Arrow 217"/>
          <p:cNvSpPr/>
          <p:nvPr/>
        </p:nvSpPr>
        <p:spPr>
          <a:xfrm>
            <a:off x="7537787" y="6059927"/>
            <a:ext cx="194237" cy="14401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Down Arrow 218"/>
          <p:cNvSpPr/>
          <p:nvPr/>
        </p:nvSpPr>
        <p:spPr>
          <a:xfrm>
            <a:off x="8313034" y="6059927"/>
            <a:ext cx="194237" cy="14401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Down Arrow 219"/>
          <p:cNvSpPr/>
          <p:nvPr/>
        </p:nvSpPr>
        <p:spPr>
          <a:xfrm>
            <a:off x="9088281" y="6059927"/>
            <a:ext cx="194237" cy="14401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Down Arrow 220"/>
          <p:cNvSpPr/>
          <p:nvPr/>
        </p:nvSpPr>
        <p:spPr>
          <a:xfrm>
            <a:off x="9863528" y="6059927"/>
            <a:ext cx="194237" cy="14401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Down Arrow 221"/>
          <p:cNvSpPr/>
          <p:nvPr/>
        </p:nvSpPr>
        <p:spPr>
          <a:xfrm>
            <a:off x="10638775" y="6059927"/>
            <a:ext cx="194237" cy="14401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Down Arrow 222"/>
          <p:cNvSpPr/>
          <p:nvPr/>
        </p:nvSpPr>
        <p:spPr>
          <a:xfrm>
            <a:off x="11414022" y="6059927"/>
            <a:ext cx="194237" cy="14401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Down Arrow 223"/>
          <p:cNvSpPr/>
          <p:nvPr/>
        </p:nvSpPr>
        <p:spPr>
          <a:xfrm>
            <a:off x="12189268" y="6059927"/>
            <a:ext cx="194237" cy="14401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Down Arrow 224"/>
          <p:cNvSpPr/>
          <p:nvPr/>
        </p:nvSpPr>
        <p:spPr>
          <a:xfrm>
            <a:off x="560564" y="7845419"/>
            <a:ext cx="194237" cy="14401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Down Arrow 225"/>
          <p:cNvSpPr/>
          <p:nvPr/>
        </p:nvSpPr>
        <p:spPr>
          <a:xfrm>
            <a:off x="1335811" y="7845419"/>
            <a:ext cx="194237" cy="14401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Down Arrow 226"/>
          <p:cNvSpPr/>
          <p:nvPr/>
        </p:nvSpPr>
        <p:spPr>
          <a:xfrm>
            <a:off x="2111058" y="7845419"/>
            <a:ext cx="194237" cy="14401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Down Arrow 227"/>
          <p:cNvSpPr/>
          <p:nvPr/>
        </p:nvSpPr>
        <p:spPr>
          <a:xfrm>
            <a:off x="2886305" y="7845419"/>
            <a:ext cx="194237" cy="14401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Down Arrow 228"/>
          <p:cNvSpPr/>
          <p:nvPr/>
        </p:nvSpPr>
        <p:spPr>
          <a:xfrm>
            <a:off x="3661552" y="7845419"/>
            <a:ext cx="194237" cy="14401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Down Arrow 229"/>
          <p:cNvSpPr/>
          <p:nvPr/>
        </p:nvSpPr>
        <p:spPr>
          <a:xfrm>
            <a:off x="4436799" y="7845419"/>
            <a:ext cx="194237" cy="14401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Down Arrow 230"/>
          <p:cNvSpPr/>
          <p:nvPr/>
        </p:nvSpPr>
        <p:spPr>
          <a:xfrm>
            <a:off x="5212046" y="7845419"/>
            <a:ext cx="194237" cy="14401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Down Arrow 231"/>
          <p:cNvSpPr/>
          <p:nvPr/>
        </p:nvSpPr>
        <p:spPr>
          <a:xfrm>
            <a:off x="5987293" y="7845419"/>
            <a:ext cx="194237" cy="14401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Down Arrow 232"/>
          <p:cNvSpPr/>
          <p:nvPr/>
        </p:nvSpPr>
        <p:spPr>
          <a:xfrm>
            <a:off x="6762540" y="7845419"/>
            <a:ext cx="194237" cy="14401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Down Arrow 233"/>
          <p:cNvSpPr/>
          <p:nvPr/>
        </p:nvSpPr>
        <p:spPr>
          <a:xfrm>
            <a:off x="7537787" y="7845419"/>
            <a:ext cx="194237" cy="14401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Down Arrow 234"/>
          <p:cNvSpPr/>
          <p:nvPr/>
        </p:nvSpPr>
        <p:spPr>
          <a:xfrm>
            <a:off x="8313034" y="7845419"/>
            <a:ext cx="194237" cy="14401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Down Arrow 235"/>
          <p:cNvSpPr/>
          <p:nvPr/>
        </p:nvSpPr>
        <p:spPr>
          <a:xfrm>
            <a:off x="9088281" y="7845419"/>
            <a:ext cx="194237" cy="14401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Down Arrow 236"/>
          <p:cNvSpPr/>
          <p:nvPr/>
        </p:nvSpPr>
        <p:spPr>
          <a:xfrm>
            <a:off x="9863528" y="7845419"/>
            <a:ext cx="194237" cy="14401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Down Arrow 237"/>
          <p:cNvSpPr/>
          <p:nvPr/>
        </p:nvSpPr>
        <p:spPr>
          <a:xfrm>
            <a:off x="10638775" y="7845419"/>
            <a:ext cx="194237" cy="14401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Down Arrow 238"/>
          <p:cNvSpPr/>
          <p:nvPr/>
        </p:nvSpPr>
        <p:spPr>
          <a:xfrm>
            <a:off x="11414022" y="7845419"/>
            <a:ext cx="194237" cy="14401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Down Arrow 239"/>
          <p:cNvSpPr/>
          <p:nvPr/>
        </p:nvSpPr>
        <p:spPr>
          <a:xfrm>
            <a:off x="12189268" y="7845419"/>
            <a:ext cx="194237" cy="14401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9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snet Template ">
  <a:themeElements>
    <a:clrScheme name="SPAusnet">
      <a:dk1>
        <a:sysClr val="windowText" lastClr="000000"/>
      </a:dk1>
      <a:lt1>
        <a:sysClr val="window" lastClr="FFFFFF"/>
      </a:lt1>
      <a:dk2>
        <a:srgbClr val="031F73"/>
      </a:dk2>
      <a:lt2>
        <a:srgbClr val="BCBEC0"/>
      </a:lt2>
      <a:accent1>
        <a:srgbClr val="363594"/>
      </a:accent1>
      <a:accent2>
        <a:srgbClr val="0864B0"/>
      </a:accent2>
      <a:accent3>
        <a:srgbClr val="188CCC"/>
      </a:accent3>
      <a:accent4>
        <a:srgbClr val="3EB08E"/>
      </a:accent4>
      <a:accent5>
        <a:srgbClr val="8DC63F"/>
      </a:accent5>
      <a:accent6>
        <a:srgbClr val="CDDC29"/>
      </a:accent6>
      <a:hlink>
        <a:srgbClr val="031F73"/>
      </a:hlink>
      <a:folHlink>
        <a:srgbClr val="646464"/>
      </a:folHlink>
    </a:clrScheme>
    <a:fontScheme name="CH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Ausnet Template </Template>
  <TotalTime>0</TotalTime>
  <Words>438</Words>
  <Application>Microsoft Macintosh PowerPoint</Application>
  <PresentationFormat>A3 Paper (297x420 mm)</PresentationFormat>
  <Paragraphs>111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Wingdings 3</vt:lpstr>
      <vt:lpstr>Arial</vt:lpstr>
      <vt:lpstr>Ausnet Template </vt:lpstr>
      <vt:lpstr>Comms Card Replacement Rollout Reconciliation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2015-04-17T04:32:14Z</dcterms:created>
  <dcterms:modified xsi:type="dcterms:W3CDTF">2015-11-19T11:03:31Z</dcterms:modified>
</cp:coreProperties>
</file>