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CB60-FA30-46E9-DEA9-AAAB0A776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LV" dirty="0"/>
              <a:t>ācību materiāls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E5B60-9DC2-B98F-680C-4C9342E77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LV" dirty="0"/>
              <a:t>Daniels Ēriks Markovs</a:t>
            </a:r>
          </a:p>
        </p:txBody>
      </p:sp>
    </p:spTree>
    <p:extLst>
      <p:ext uri="{BB962C8B-B14F-4D97-AF65-F5344CB8AC3E}">
        <p14:creationId xmlns:p14="http://schemas.microsoft.com/office/powerpoint/2010/main" val="400886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7F27-43F1-F911-D695-1071BA50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V" dirty="0"/>
              <a:t>Kas ir cikls programmēšanā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F8FD-0B68-EC72-082C-E44B07D9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LV" sz="3200" dirty="0"/>
              <a:t>Notikumu virkne, kas atkārtojas vienā un tajā pašā secībā</a:t>
            </a:r>
          </a:p>
        </p:txBody>
      </p:sp>
    </p:spTree>
    <p:extLst>
      <p:ext uri="{BB962C8B-B14F-4D97-AF65-F5344CB8AC3E}">
        <p14:creationId xmlns:p14="http://schemas.microsoft.com/office/powerpoint/2010/main" val="39726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7F27-43F1-F911-D695-1071BA50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V" dirty="0"/>
              <a:t>KĀPĒC CIKLI IR SVARĪGI?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F8FD-0B68-EC72-082C-E44B07D9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LV" sz="3200" dirty="0"/>
              <a:t>Cikli atļauj izpildīt vienas un tās pašas darbības bez pārrakstīšanas</a:t>
            </a:r>
          </a:p>
        </p:txBody>
      </p:sp>
    </p:spTree>
    <p:extLst>
      <p:ext uri="{BB962C8B-B14F-4D97-AF65-F5344CB8AC3E}">
        <p14:creationId xmlns:p14="http://schemas.microsoft.com/office/powerpoint/2010/main" val="327543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7F27-43F1-F911-D695-1071BA50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V" dirty="0"/>
              <a:t>Ciklu veidi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F8FD-0B68-EC72-082C-E44B07D9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LV" sz="3200" dirty="0"/>
          </a:p>
        </p:txBody>
      </p:sp>
    </p:spTree>
    <p:extLst>
      <p:ext uri="{BB962C8B-B14F-4D97-AF65-F5344CB8AC3E}">
        <p14:creationId xmlns:p14="http://schemas.microsoft.com/office/powerpoint/2010/main" val="138179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7F27-43F1-F911-D695-1071BA50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V" dirty="0"/>
              <a:t>Atsauces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F8FD-0B68-EC72-082C-E44B07D9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www.google.com</a:t>
            </a:r>
            <a:r>
              <a:rPr lang="en-GB" dirty="0"/>
              <a:t>/</a:t>
            </a:r>
            <a:r>
              <a:rPr lang="en-GB" dirty="0" err="1"/>
              <a:t>search?q</a:t>
            </a:r>
            <a:r>
              <a:rPr lang="en-GB" dirty="0"/>
              <a:t>=</a:t>
            </a:r>
            <a:r>
              <a:rPr lang="en-GB" dirty="0" err="1"/>
              <a:t>What+is+a+cycle&amp;oq</a:t>
            </a:r>
            <a:r>
              <a:rPr lang="en-GB" dirty="0"/>
              <a:t>=</a:t>
            </a:r>
            <a:r>
              <a:rPr lang="en-GB" dirty="0" err="1"/>
              <a:t>What+is+a+cycle&amp;gs_lcrp</a:t>
            </a:r>
            <a:r>
              <a:rPr lang="en-GB" dirty="0"/>
              <a:t>=EgZjaHJvbWUyCQgAEEUYORiABDIHCAEQABiABDIHCAIQABiABDIHCAMQABiABDIHCAQQABiABDIHCAUQABiABDIICAYQABgWGB4yCAgHEAAYFhgeMggICBAAGBYYHjIGCAkQLhhA0gEIMjUzNmowajGoAgCwAgA&amp;sourceid=</a:t>
            </a:r>
            <a:r>
              <a:rPr lang="en-GB" dirty="0" err="1"/>
              <a:t>chrome&amp;ie</a:t>
            </a:r>
            <a:r>
              <a:rPr lang="en-GB" dirty="0"/>
              <a:t>=UTF-8</a:t>
            </a:r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27018344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72</TotalTime>
  <Words>81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Mācību materiāls</vt:lpstr>
      <vt:lpstr>Kas ir cikls programmēšanā</vt:lpstr>
      <vt:lpstr>KĀPĒC CIKLI IR SVARĪGI?</vt:lpstr>
      <vt:lpstr>Ciklu veidi</vt:lpstr>
      <vt:lpstr>Atsauces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Mācību materiāls</dc:title>
  <dc:creator>Daniels markovs</dc:creator>
  <cp:lastModifiedBy>Daniels markovs</cp:lastModifiedBy>
  <cp:revision>1</cp:revision>
  <dcterms:created xsi:type="dcterms:W3CDTF">2025-06-06T08:04:19Z</dcterms:created>
  <dcterms:modified xsi:type="dcterms:W3CDTF">2025-06-06T09:16:25Z</dcterms:modified>
</cp:coreProperties>
</file>