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  <p:sldMasterId id="2147483747" r:id="rId5"/>
    <p:sldMasterId id="2147483726" r:id="rId6"/>
    <p:sldMasterId id="2147483756" r:id="rId7"/>
    <p:sldMasterId id="2147483776" r:id="rId8"/>
  </p:sldMasterIdLst>
  <p:notesMasterIdLst>
    <p:notesMasterId r:id="rId20"/>
  </p:notesMasterIdLst>
  <p:handoutMasterIdLst>
    <p:handoutMasterId r:id="rId21"/>
  </p:handoutMasterIdLst>
  <p:sldIdLst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87"/>
    <a:srgbClr val="CF89EB"/>
    <a:srgbClr val="4A90AC"/>
    <a:srgbClr val="3F8AA7"/>
    <a:srgbClr val="3181A1"/>
    <a:srgbClr val="157094"/>
    <a:srgbClr val="B2B2B2"/>
    <a:srgbClr val="646464"/>
    <a:srgbClr val="65CDF1"/>
    <a:srgbClr val="024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B50DF-8B0F-48B2-AC0E-8A923A59061D}" v="16" dt="2025-06-18T13:57:50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ken, Declan" userId="1f2c1f77-ddff-4d18-a20b-83a1dae31ade" providerId="ADAL" clId="{DEFB50DF-8B0F-48B2-AC0E-8A923A59061D}"/>
    <pc:docChg chg="undo custSel addSld delSld modSld sldOrd">
      <pc:chgData name="Macken, Declan" userId="1f2c1f77-ddff-4d18-a20b-83a1dae31ade" providerId="ADAL" clId="{DEFB50DF-8B0F-48B2-AC0E-8A923A59061D}" dt="2025-06-18T14:01:07.658" v="821" actId="692"/>
      <pc:docMkLst>
        <pc:docMk/>
      </pc:docMkLst>
      <pc:sldChg chg="del">
        <pc:chgData name="Macken, Declan" userId="1f2c1f77-ddff-4d18-a20b-83a1dae31ade" providerId="ADAL" clId="{DEFB50DF-8B0F-48B2-AC0E-8A923A59061D}" dt="2025-06-09T17:35:51.936" v="0" actId="47"/>
        <pc:sldMkLst>
          <pc:docMk/>
          <pc:sldMk cId="4284332915" sldId="297"/>
        </pc:sldMkLst>
      </pc:sldChg>
      <pc:sldChg chg="modSp mod">
        <pc:chgData name="Macken, Declan" userId="1f2c1f77-ddff-4d18-a20b-83a1dae31ade" providerId="ADAL" clId="{DEFB50DF-8B0F-48B2-AC0E-8A923A59061D}" dt="2025-06-09T19:33:00.077" v="349" actId="20577"/>
        <pc:sldMkLst>
          <pc:docMk/>
          <pc:sldMk cId="3234005050" sldId="303"/>
        </pc:sldMkLst>
        <pc:spChg chg="mod">
          <ac:chgData name="Macken, Declan" userId="1f2c1f77-ddff-4d18-a20b-83a1dae31ade" providerId="ADAL" clId="{DEFB50DF-8B0F-48B2-AC0E-8A923A59061D}" dt="2025-06-09T17:39:15.279" v="38" actId="20577"/>
          <ac:spMkLst>
            <pc:docMk/>
            <pc:sldMk cId="3234005050" sldId="303"/>
            <ac:spMk id="2" creationId="{C79DFCB0-7835-61CB-AA5C-3722797D364F}"/>
          </ac:spMkLst>
        </pc:spChg>
        <pc:spChg chg="mod">
          <ac:chgData name="Macken, Declan" userId="1f2c1f77-ddff-4d18-a20b-83a1dae31ade" providerId="ADAL" clId="{DEFB50DF-8B0F-48B2-AC0E-8A923A59061D}" dt="2025-06-09T19:33:00.077" v="349" actId="20577"/>
          <ac:spMkLst>
            <pc:docMk/>
            <pc:sldMk cId="3234005050" sldId="303"/>
            <ac:spMk id="3" creationId="{A74A5463-C2CC-FB2C-7F55-D1B6CDEA2762}"/>
          </ac:spMkLst>
        </pc:spChg>
      </pc:sldChg>
      <pc:sldChg chg="addSp delSp modSp mod">
        <pc:chgData name="Macken, Declan" userId="1f2c1f77-ddff-4d18-a20b-83a1dae31ade" providerId="ADAL" clId="{DEFB50DF-8B0F-48B2-AC0E-8A923A59061D}" dt="2025-06-09T19:32:31.656" v="331" actId="20577"/>
        <pc:sldMkLst>
          <pc:docMk/>
          <pc:sldMk cId="2727212538" sldId="304"/>
        </pc:sldMkLst>
        <pc:spChg chg="mod">
          <ac:chgData name="Macken, Declan" userId="1f2c1f77-ddff-4d18-a20b-83a1dae31ade" providerId="ADAL" clId="{DEFB50DF-8B0F-48B2-AC0E-8A923A59061D}" dt="2025-06-09T19:32:31.656" v="331" actId="20577"/>
          <ac:spMkLst>
            <pc:docMk/>
            <pc:sldMk cId="2727212538" sldId="304"/>
            <ac:spMk id="2" creationId="{20070B45-E175-C33A-B1E5-EB42AEBEEEA7}"/>
          </ac:spMkLst>
        </pc:spChg>
        <pc:spChg chg="mod">
          <ac:chgData name="Macken, Declan" userId="1f2c1f77-ddff-4d18-a20b-83a1dae31ade" providerId="ADAL" clId="{DEFB50DF-8B0F-48B2-AC0E-8A923A59061D}" dt="2025-06-09T18:23:37.581" v="310" actId="20577"/>
          <ac:spMkLst>
            <pc:docMk/>
            <pc:sldMk cId="2727212538" sldId="304"/>
            <ac:spMk id="5" creationId="{7E05012C-DC12-62B9-39A7-97CFA12B9707}"/>
          </ac:spMkLst>
        </pc:spChg>
        <pc:spChg chg="add mod">
          <ac:chgData name="Macken, Declan" userId="1f2c1f77-ddff-4d18-a20b-83a1dae31ade" providerId="ADAL" clId="{DEFB50DF-8B0F-48B2-AC0E-8A923A59061D}" dt="2025-06-09T17:35:56.975" v="2" actId="478"/>
          <ac:spMkLst>
            <pc:docMk/>
            <pc:sldMk cId="2727212538" sldId="304"/>
            <ac:spMk id="7" creationId="{9ECF6338-60FA-E9F1-485F-7F935CFA194E}"/>
          </ac:spMkLst>
        </pc:spChg>
        <pc:picChg chg="del">
          <ac:chgData name="Macken, Declan" userId="1f2c1f77-ddff-4d18-a20b-83a1dae31ade" providerId="ADAL" clId="{DEFB50DF-8B0F-48B2-AC0E-8A923A59061D}" dt="2025-06-09T17:35:56.975" v="2" actId="478"/>
          <ac:picMkLst>
            <pc:docMk/>
            <pc:sldMk cId="2727212538" sldId="304"/>
            <ac:picMk id="6" creationId="{BC93288D-E7DE-5BC7-D9DD-CDF7C27DD87B}"/>
          </ac:picMkLst>
        </pc:picChg>
        <pc:picChg chg="add mod">
          <ac:chgData name="Macken, Declan" userId="1f2c1f77-ddff-4d18-a20b-83a1dae31ade" providerId="ADAL" clId="{DEFB50DF-8B0F-48B2-AC0E-8A923A59061D}" dt="2025-06-09T18:23:19.529" v="300" actId="1076"/>
          <ac:picMkLst>
            <pc:docMk/>
            <pc:sldMk cId="2727212538" sldId="304"/>
            <ac:picMk id="8" creationId="{52BAD075-B5EA-0311-FC86-5E25CCC5EE60}"/>
          </ac:picMkLst>
        </pc:picChg>
        <pc:picChg chg="add mod">
          <ac:chgData name="Macken, Declan" userId="1f2c1f77-ddff-4d18-a20b-83a1dae31ade" providerId="ADAL" clId="{DEFB50DF-8B0F-48B2-AC0E-8A923A59061D}" dt="2025-06-09T17:37:09.151" v="11" actId="1076"/>
          <ac:picMkLst>
            <pc:docMk/>
            <pc:sldMk cId="2727212538" sldId="304"/>
            <ac:picMk id="9" creationId="{62271EBB-AFBC-DC22-180B-4442DE7314FE}"/>
          </ac:picMkLst>
        </pc:picChg>
        <pc:picChg chg="add del">
          <ac:chgData name="Macken, Declan" userId="1f2c1f77-ddff-4d18-a20b-83a1dae31ade" providerId="ADAL" clId="{DEFB50DF-8B0F-48B2-AC0E-8A923A59061D}" dt="2025-06-09T17:40:18.070" v="40" actId="478"/>
          <ac:picMkLst>
            <pc:docMk/>
            <pc:sldMk cId="2727212538" sldId="304"/>
            <ac:picMk id="10" creationId="{7E050EC9-683C-709E-99C8-067B4AD2671D}"/>
          </ac:picMkLst>
        </pc:picChg>
        <pc:picChg chg="add mod">
          <ac:chgData name="Macken, Declan" userId="1f2c1f77-ddff-4d18-a20b-83a1dae31ade" providerId="ADAL" clId="{DEFB50DF-8B0F-48B2-AC0E-8A923A59061D}" dt="2025-06-09T18:23:27.986" v="302" actId="1076"/>
          <ac:picMkLst>
            <pc:docMk/>
            <pc:sldMk cId="2727212538" sldId="304"/>
            <ac:picMk id="12" creationId="{C560911E-D7E3-1A0F-C190-5B035133DC1E}"/>
          </ac:picMkLst>
        </pc:picChg>
        <pc:picChg chg="add mod">
          <ac:chgData name="Macken, Declan" userId="1f2c1f77-ddff-4d18-a20b-83a1dae31ade" providerId="ADAL" clId="{DEFB50DF-8B0F-48B2-AC0E-8A923A59061D}" dt="2025-06-09T18:23:24.586" v="301" actId="1076"/>
          <ac:picMkLst>
            <pc:docMk/>
            <pc:sldMk cId="2727212538" sldId="304"/>
            <ac:picMk id="14" creationId="{93F791C1-4614-15FF-9B80-5797045FB846}"/>
          </ac:picMkLst>
        </pc:picChg>
      </pc:sldChg>
      <pc:sldChg chg="addSp modSp new mod">
        <pc:chgData name="Macken, Declan" userId="1f2c1f77-ddff-4d18-a20b-83a1dae31ade" providerId="ADAL" clId="{DEFB50DF-8B0F-48B2-AC0E-8A923A59061D}" dt="2025-06-09T18:23:12.193" v="299" actId="20577"/>
        <pc:sldMkLst>
          <pc:docMk/>
          <pc:sldMk cId="878069823" sldId="305"/>
        </pc:sldMkLst>
        <pc:spChg chg="mod">
          <ac:chgData name="Macken, Declan" userId="1f2c1f77-ddff-4d18-a20b-83a1dae31ade" providerId="ADAL" clId="{DEFB50DF-8B0F-48B2-AC0E-8A923A59061D}" dt="2025-06-09T18:23:12.193" v="299" actId="20577"/>
          <ac:spMkLst>
            <pc:docMk/>
            <pc:sldMk cId="878069823" sldId="305"/>
            <ac:spMk id="5" creationId="{9E89D47C-5F07-8550-AFBD-D232EAB23D40}"/>
          </ac:spMkLst>
        </pc:spChg>
        <pc:picChg chg="add mod">
          <ac:chgData name="Macken, Declan" userId="1f2c1f77-ddff-4d18-a20b-83a1dae31ade" providerId="ADAL" clId="{DEFB50DF-8B0F-48B2-AC0E-8A923A59061D}" dt="2025-06-09T17:42:15.264" v="49" actId="1076"/>
          <ac:picMkLst>
            <pc:docMk/>
            <pc:sldMk cId="878069823" sldId="305"/>
            <ac:picMk id="6" creationId="{FE02DED5-5D71-E3CD-7B49-A79D4FD775B1}"/>
          </ac:picMkLst>
        </pc:picChg>
        <pc:picChg chg="add mod">
          <ac:chgData name="Macken, Declan" userId="1f2c1f77-ddff-4d18-a20b-83a1dae31ade" providerId="ADAL" clId="{DEFB50DF-8B0F-48B2-AC0E-8A923A59061D}" dt="2025-06-09T17:42:27.856" v="53" actId="1076"/>
          <ac:picMkLst>
            <pc:docMk/>
            <pc:sldMk cId="878069823" sldId="305"/>
            <ac:picMk id="7" creationId="{75FCC710-C716-2CD9-A145-9A24F51DA570}"/>
          </ac:picMkLst>
        </pc:picChg>
      </pc:sldChg>
      <pc:sldChg chg="addSp modSp new mod">
        <pc:chgData name="Macken, Declan" userId="1f2c1f77-ddff-4d18-a20b-83a1dae31ade" providerId="ADAL" clId="{DEFB50DF-8B0F-48B2-AC0E-8A923A59061D}" dt="2025-06-18T12:55:14.088" v="794" actId="20577"/>
        <pc:sldMkLst>
          <pc:docMk/>
          <pc:sldMk cId="1696277712" sldId="306"/>
        </pc:sldMkLst>
        <pc:spChg chg="mod">
          <ac:chgData name="Macken, Declan" userId="1f2c1f77-ddff-4d18-a20b-83a1dae31ade" providerId="ADAL" clId="{DEFB50DF-8B0F-48B2-AC0E-8A923A59061D}" dt="2025-06-18T12:55:14.088" v="794" actId="20577"/>
          <ac:spMkLst>
            <pc:docMk/>
            <pc:sldMk cId="1696277712" sldId="306"/>
            <ac:spMk id="2" creationId="{0E5B8615-7DDD-6938-15BB-C6BCACC3BF13}"/>
          </ac:spMkLst>
        </pc:spChg>
        <pc:spChg chg="mod">
          <ac:chgData name="Macken, Declan" userId="1f2c1f77-ddff-4d18-a20b-83a1dae31ade" providerId="ADAL" clId="{DEFB50DF-8B0F-48B2-AC0E-8A923A59061D}" dt="2025-06-09T18:23:01.505" v="291" actId="20577"/>
          <ac:spMkLst>
            <pc:docMk/>
            <pc:sldMk cId="1696277712" sldId="306"/>
            <ac:spMk id="5" creationId="{8535AE75-65A8-E1A4-3D92-6BB053B98921}"/>
          </ac:spMkLst>
        </pc:spChg>
        <pc:picChg chg="add mod">
          <ac:chgData name="Macken, Declan" userId="1f2c1f77-ddff-4d18-a20b-83a1dae31ade" providerId="ADAL" clId="{DEFB50DF-8B0F-48B2-AC0E-8A923A59061D}" dt="2025-06-09T18:05:32.413" v="95" actId="1076"/>
          <ac:picMkLst>
            <pc:docMk/>
            <pc:sldMk cId="1696277712" sldId="306"/>
            <ac:picMk id="6" creationId="{2BC58580-D720-D71F-6659-155D8CA4A215}"/>
          </ac:picMkLst>
        </pc:picChg>
        <pc:picChg chg="add mod modCrop">
          <ac:chgData name="Macken, Declan" userId="1f2c1f77-ddff-4d18-a20b-83a1dae31ade" providerId="ADAL" clId="{DEFB50DF-8B0F-48B2-AC0E-8A923A59061D}" dt="2025-06-16T18:26:32.592" v="782" actId="732"/>
          <ac:picMkLst>
            <pc:docMk/>
            <pc:sldMk cId="1696277712" sldId="306"/>
            <ac:picMk id="7" creationId="{EF2AAC04-63CD-97B0-B3DE-558B013AA392}"/>
          </ac:picMkLst>
        </pc:picChg>
        <pc:picChg chg="add mod">
          <ac:chgData name="Macken, Declan" userId="1f2c1f77-ddff-4d18-a20b-83a1dae31ade" providerId="ADAL" clId="{DEFB50DF-8B0F-48B2-AC0E-8A923A59061D}" dt="2025-06-09T18:05:31.996" v="94" actId="1076"/>
          <ac:picMkLst>
            <pc:docMk/>
            <pc:sldMk cId="1696277712" sldId="306"/>
            <ac:picMk id="8" creationId="{11FC92EE-6559-1116-5E12-B02D157D2969}"/>
          </ac:picMkLst>
        </pc:picChg>
        <pc:picChg chg="add mod modCrop">
          <ac:chgData name="Macken, Declan" userId="1f2c1f77-ddff-4d18-a20b-83a1dae31ade" providerId="ADAL" clId="{DEFB50DF-8B0F-48B2-AC0E-8A923A59061D}" dt="2025-06-16T18:26:58.377" v="786" actId="732"/>
          <ac:picMkLst>
            <pc:docMk/>
            <pc:sldMk cId="1696277712" sldId="306"/>
            <ac:picMk id="10" creationId="{56D90792-3EA6-D69B-43C1-ACA26D23C707}"/>
          </ac:picMkLst>
        </pc:picChg>
      </pc:sldChg>
      <pc:sldChg chg="addSp delSp modSp new mod">
        <pc:chgData name="Macken, Declan" userId="1f2c1f77-ddff-4d18-a20b-83a1dae31ade" providerId="ADAL" clId="{DEFB50DF-8B0F-48B2-AC0E-8A923A59061D}" dt="2025-06-18T13:57:58.445" v="803" actId="1076"/>
        <pc:sldMkLst>
          <pc:docMk/>
          <pc:sldMk cId="663929246" sldId="307"/>
        </pc:sldMkLst>
        <pc:spChg chg="del mod">
          <ac:chgData name="Macken, Declan" userId="1f2c1f77-ddff-4d18-a20b-83a1dae31ade" providerId="ADAL" clId="{DEFB50DF-8B0F-48B2-AC0E-8A923A59061D}" dt="2025-06-18T13:57:50.870" v="801"/>
          <ac:spMkLst>
            <pc:docMk/>
            <pc:sldMk cId="663929246" sldId="307"/>
            <ac:spMk id="3" creationId="{63D394A1-DF7E-3631-CA24-3483437F04C2}"/>
          </ac:spMkLst>
        </pc:spChg>
        <pc:spChg chg="mod">
          <ac:chgData name="Macken, Declan" userId="1f2c1f77-ddff-4d18-a20b-83a1dae31ade" providerId="ADAL" clId="{DEFB50DF-8B0F-48B2-AC0E-8A923A59061D}" dt="2025-06-09T18:22:48.172" v="283" actId="20577"/>
          <ac:spMkLst>
            <pc:docMk/>
            <pc:sldMk cId="663929246" sldId="307"/>
            <ac:spMk id="5" creationId="{113691B6-3B04-A869-7254-08D2E15E5C03}"/>
          </ac:spMkLst>
        </pc:spChg>
        <pc:picChg chg="add del mod">
          <ac:chgData name="Macken, Declan" userId="1f2c1f77-ddff-4d18-a20b-83a1dae31ade" providerId="ADAL" clId="{DEFB50DF-8B0F-48B2-AC0E-8A923A59061D}" dt="2025-06-18T13:57:49.026" v="800" actId="21"/>
          <ac:picMkLst>
            <pc:docMk/>
            <pc:sldMk cId="663929246" sldId="307"/>
            <ac:picMk id="6" creationId="{A65F40A8-502B-0CA8-AB5A-2E7565019893}"/>
          </ac:picMkLst>
        </pc:picChg>
        <pc:picChg chg="add del mod">
          <ac:chgData name="Macken, Declan" userId="1f2c1f77-ddff-4d18-a20b-83a1dae31ade" providerId="ADAL" clId="{DEFB50DF-8B0F-48B2-AC0E-8A923A59061D}" dt="2025-06-09T18:05:48.456" v="97" actId="478"/>
          <ac:picMkLst>
            <pc:docMk/>
            <pc:sldMk cId="663929246" sldId="307"/>
            <ac:picMk id="7" creationId="{BD050998-D457-6950-0A2C-F8ADE6C31AF3}"/>
          </ac:picMkLst>
        </pc:picChg>
        <pc:picChg chg="add mod">
          <ac:chgData name="Macken, Declan" userId="1f2c1f77-ddff-4d18-a20b-83a1dae31ade" providerId="ADAL" clId="{DEFB50DF-8B0F-48B2-AC0E-8A923A59061D}" dt="2025-06-18T13:57:58.445" v="803" actId="1076"/>
          <ac:picMkLst>
            <pc:docMk/>
            <pc:sldMk cId="663929246" sldId="307"/>
            <ac:picMk id="8" creationId="{5685781B-BEFE-8145-46D6-01376A3ED082}"/>
          </ac:picMkLst>
        </pc:picChg>
        <pc:picChg chg="add mod">
          <ac:chgData name="Macken, Declan" userId="1f2c1f77-ddff-4d18-a20b-83a1dae31ade" providerId="ADAL" clId="{DEFB50DF-8B0F-48B2-AC0E-8A923A59061D}" dt="2025-06-18T13:57:54.573" v="802" actId="1076"/>
          <ac:picMkLst>
            <pc:docMk/>
            <pc:sldMk cId="663929246" sldId="307"/>
            <ac:picMk id="10" creationId="{14CC50E0-4DEF-A079-41DB-9F7778D869B6}"/>
          </ac:picMkLst>
        </pc:picChg>
        <pc:picChg chg="add mod">
          <ac:chgData name="Macken, Declan" userId="1f2c1f77-ddff-4d18-a20b-83a1dae31ade" providerId="ADAL" clId="{DEFB50DF-8B0F-48B2-AC0E-8A923A59061D}" dt="2025-06-18T13:57:50.870" v="801"/>
          <ac:picMkLst>
            <pc:docMk/>
            <pc:sldMk cId="663929246" sldId="307"/>
            <ac:picMk id="11" creationId="{1DF2FEDF-0C0E-1BC7-7276-8BB4B63A8322}"/>
          </ac:picMkLst>
        </pc:picChg>
      </pc:sldChg>
      <pc:sldChg chg="addSp delSp modSp add mod">
        <pc:chgData name="Macken, Declan" userId="1f2c1f77-ddff-4d18-a20b-83a1dae31ade" providerId="ADAL" clId="{DEFB50DF-8B0F-48B2-AC0E-8A923A59061D}" dt="2025-06-18T14:01:07.658" v="821" actId="692"/>
        <pc:sldMkLst>
          <pc:docMk/>
          <pc:sldMk cId="1109519667" sldId="308"/>
        </pc:sldMkLst>
        <pc:spChg chg="del">
          <ac:chgData name="Macken, Declan" userId="1f2c1f77-ddff-4d18-a20b-83a1dae31ade" providerId="ADAL" clId="{DEFB50DF-8B0F-48B2-AC0E-8A923A59061D}" dt="2025-06-09T19:35:45.230" v="511" actId="478"/>
          <ac:spMkLst>
            <pc:docMk/>
            <pc:sldMk cId="1109519667" sldId="308"/>
            <ac:spMk id="2" creationId="{A72271C3-936C-6291-E79D-E052F5E24BCD}"/>
          </ac:spMkLst>
        </pc:spChg>
        <pc:spChg chg="mod">
          <ac:chgData name="Macken, Declan" userId="1f2c1f77-ddff-4d18-a20b-83a1dae31ade" providerId="ADAL" clId="{DEFB50DF-8B0F-48B2-AC0E-8A923A59061D}" dt="2025-06-09T19:37:18.779" v="553" actId="20577"/>
          <ac:spMkLst>
            <pc:docMk/>
            <pc:sldMk cId="1109519667" sldId="308"/>
            <ac:spMk id="3" creationId="{63D394A1-DF7E-3631-CA24-3483437F04C2}"/>
          </ac:spMkLst>
        </pc:spChg>
        <pc:spChg chg="mod">
          <ac:chgData name="Macken, Declan" userId="1f2c1f77-ddff-4d18-a20b-83a1dae31ade" providerId="ADAL" clId="{DEFB50DF-8B0F-48B2-AC0E-8A923A59061D}" dt="2025-06-09T18:22:34.438" v="268" actId="20577"/>
          <ac:spMkLst>
            <pc:docMk/>
            <pc:sldMk cId="1109519667" sldId="308"/>
            <ac:spMk id="5" creationId="{113691B6-3B04-A869-7254-08D2E15E5C03}"/>
          </ac:spMkLst>
        </pc:spChg>
        <pc:spChg chg="add mod">
          <ac:chgData name="Macken, Declan" userId="1f2c1f77-ddff-4d18-a20b-83a1dae31ade" providerId="ADAL" clId="{DEFB50DF-8B0F-48B2-AC0E-8A923A59061D}" dt="2025-06-18T14:01:07.658" v="821" actId="692"/>
          <ac:spMkLst>
            <pc:docMk/>
            <pc:sldMk cId="1109519667" sldId="308"/>
            <ac:spMk id="8" creationId="{61CD893A-2A7C-03DB-ADF6-846706367896}"/>
          </ac:spMkLst>
        </pc:spChg>
        <pc:picChg chg="add mod">
          <ac:chgData name="Macken, Declan" userId="1f2c1f77-ddff-4d18-a20b-83a1dae31ade" providerId="ADAL" clId="{DEFB50DF-8B0F-48B2-AC0E-8A923A59061D}" dt="2025-06-18T14:00:41.736" v="806" actId="1076"/>
          <ac:picMkLst>
            <pc:docMk/>
            <pc:sldMk cId="1109519667" sldId="308"/>
            <ac:picMk id="6" creationId="{2E9E3170-F787-3A48-78DF-AFD46D4FE890}"/>
          </ac:picMkLst>
        </pc:picChg>
        <pc:picChg chg="del">
          <ac:chgData name="Macken, Declan" userId="1f2c1f77-ddff-4d18-a20b-83a1dae31ade" providerId="ADAL" clId="{DEFB50DF-8B0F-48B2-AC0E-8A923A59061D}" dt="2025-06-09T18:05:59.970" v="100" actId="478"/>
          <ac:picMkLst>
            <pc:docMk/>
            <pc:sldMk cId="1109519667" sldId="308"/>
            <ac:picMk id="6" creationId="{A65F40A8-502B-0CA8-AB5A-2E7565019893}"/>
          </ac:picMkLst>
        </pc:picChg>
        <pc:picChg chg="mod">
          <ac:chgData name="Macken, Declan" userId="1f2c1f77-ddff-4d18-a20b-83a1dae31ade" providerId="ADAL" clId="{DEFB50DF-8B0F-48B2-AC0E-8A923A59061D}" dt="2025-06-09T18:22:10.065" v="239" actId="1076"/>
          <ac:picMkLst>
            <pc:docMk/>
            <pc:sldMk cId="1109519667" sldId="308"/>
            <ac:picMk id="7" creationId="{BD050998-D457-6950-0A2C-F8ADE6C31AF3}"/>
          </ac:picMkLst>
        </pc:picChg>
        <pc:picChg chg="add del mod modCrop">
          <ac:chgData name="Macken, Declan" userId="1f2c1f77-ddff-4d18-a20b-83a1dae31ade" providerId="ADAL" clId="{DEFB50DF-8B0F-48B2-AC0E-8A923A59061D}" dt="2025-06-18T14:00:36.162" v="804" actId="478"/>
          <ac:picMkLst>
            <pc:docMk/>
            <pc:sldMk cId="1109519667" sldId="308"/>
            <ac:picMk id="9" creationId="{7DC79C76-6C8D-4AA6-CEA9-25AFC3630D68}"/>
          </ac:picMkLst>
        </pc:picChg>
      </pc:sldChg>
      <pc:sldChg chg="addSp delSp modSp new mod">
        <pc:chgData name="Macken, Declan" userId="1f2c1f77-ddff-4d18-a20b-83a1dae31ade" providerId="ADAL" clId="{DEFB50DF-8B0F-48B2-AC0E-8A923A59061D}" dt="2025-06-09T19:37:58.923" v="558" actId="208"/>
        <pc:sldMkLst>
          <pc:docMk/>
          <pc:sldMk cId="1000516711" sldId="309"/>
        </pc:sldMkLst>
        <pc:spChg chg="mod">
          <ac:chgData name="Macken, Declan" userId="1f2c1f77-ddff-4d18-a20b-83a1dae31ade" providerId="ADAL" clId="{DEFB50DF-8B0F-48B2-AC0E-8A923A59061D}" dt="2025-06-09T19:35:32.842" v="510" actId="20577"/>
          <ac:spMkLst>
            <pc:docMk/>
            <pc:sldMk cId="1000516711" sldId="309"/>
            <ac:spMk id="2" creationId="{8E8B5B6F-9643-B7F8-D15D-58CC0AB48554}"/>
          </ac:spMkLst>
        </pc:spChg>
        <pc:spChg chg="del">
          <ac:chgData name="Macken, Declan" userId="1f2c1f77-ddff-4d18-a20b-83a1dae31ade" providerId="ADAL" clId="{DEFB50DF-8B0F-48B2-AC0E-8A923A59061D}" dt="2025-06-09T19:35:02.661" v="460" actId="478"/>
          <ac:spMkLst>
            <pc:docMk/>
            <pc:sldMk cId="1000516711" sldId="309"/>
            <ac:spMk id="3" creationId="{24C30B6F-FEBA-4658-9D99-6672B12115F9}"/>
          </ac:spMkLst>
        </pc:spChg>
        <pc:spChg chg="mod">
          <ac:chgData name="Macken, Declan" userId="1f2c1f77-ddff-4d18-a20b-83a1dae31ade" providerId="ADAL" clId="{DEFB50DF-8B0F-48B2-AC0E-8A923A59061D}" dt="2025-06-09T18:21:15.142" v="180" actId="20577"/>
          <ac:spMkLst>
            <pc:docMk/>
            <pc:sldMk cId="1000516711" sldId="309"/>
            <ac:spMk id="5" creationId="{72F19481-34FA-175E-B3AE-2104FB4C6754}"/>
          </ac:spMkLst>
        </pc:spChg>
        <pc:spChg chg="add mod">
          <ac:chgData name="Macken, Declan" userId="1f2c1f77-ddff-4d18-a20b-83a1dae31ade" providerId="ADAL" clId="{DEFB50DF-8B0F-48B2-AC0E-8A923A59061D}" dt="2025-06-09T19:37:58.923" v="558" actId="208"/>
          <ac:spMkLst>
            <pc:docMk/>
            <pc:sldMk cId="1000516711" sldId="309"/>
            <ac:spMk id="12" creationId="{7DEBB4FC-3A72-FD86-EE55-8ED50ABDF933}"/>
          </ac:spMkLst>
        </pc:spChg>
        <pc:picChg chg="add mod">
          <ac:chgData name="Macken, Declan" userId="1f2c1f77-ddff-4d18-a20b-83a1dae31ade" providerId="ADAL" clId="{DEFB50DF-8B0F-48B2-AC0E-8A923A59061D}" dt="2025-06-09T18:10:06.204" v="106" actId="1076"/>
          <ac:picMkLst>
            <pc:docMk/>
            <pc:sldMk cId="1000516711" sldId="309"/>
            <ac:picMk id="7" creationId="{77C7A749-B0E4-1034-56B6-53FC3F94EADD}"/>
          </ac:picMkLst>
        </pc:picChg>
        <pc:picChg chg="add del mod">
          <ac:chgData name="Macken, Declan" userId="1f2c1f77-ddff-4d18-a20b-83a1dae31ade" providerId="ADAL" clId="{DEFB50DF-8B0F-48B2-AC0E-8A923A59061D}" dt="2025-06-09T18:12:36.053" v="110" actId="21"/>
          <ac:picMkLst>
            <pc:docMk/>
            <pc:sldMk cId="1000516711" sldId="309"/>
            <ac:picMk id="9" creationId="{E1F7E110-0C5E-48F2-C06D-244644A678F5}"/>
          </ac:picMkLst>
        </pc:picChg>
        <pc:picChg chg="add del">
          <ac:chgData name="Macken, Declan" userId="1f2c1f77-ddff-4d18-a20b-83a1dae31ade" providerId="ADAL" clId="{DEFB50DF-8B0F-48B2-AC0E-8A923A59061D}" dt="2025-06-09T18:12:36.053" v="110" actId="21"/>
          <ac:picMkLst>
            <pc:docMk/>
            <pc:sldMk cId="1000516711" sldId="309"/>
            <ac:picMk id="11" creationId="{51212914-AF2C-4A50-3142-B3C0200966F6}"/>
          </ac:picMkLst>
        </pc:picChg>
      </pc:sldChg>
      <pc:sldChg chg="addSp delSp modSp new mod">
        <pc:chgData name="Macken, Declan" userId="1f2c1f77-ddff-4d18-a20b-83a1dae31ade" providerId="ADAL" clId="{DEFB50DF-8B0F-48B2-AC0E-8A923A59061D}" dt="2025-06-09T19:39:04.060" v="622" actId="1076"/>
        <pc:sldMkLst>
          <pc:docMk/>
          <pc:sldMk cId="520105857" sldId="310"/>
        </pc:sldMkLst>
        <pc:spChg chg="mod">
          <ac:chgData name="Macken, Declan" userId="1f2c1f77-ddff-4d18-a20b-83a1dae31ade" providerId="ADAL" clId="{DEFB50DF-8B0F-48B2-AC0E-8A923A59061D}" dt="2025-06-09T19:38:58.057" v="621" actId="20577"/>
          <ac:spMkLst>
            <pc:docMk/>
            <pc:sldMk cId="520105857" sldId="310"/>
            <ac:spMk id="2" creationId="{0DD538F3-3C2A-F82C-5AE6-B372D327D4A8}"/>
          </ac:spMkLst>
        </pc:spChg>
        <pc:spChg chg="del">
          <ac:chgData name="Macken, Declan" userId="1f2c1f77-ddff-4d18-a20b-83a1dae31ade" providerId="ADAL" clId="{DEFB50DF-8B0F-48B2-AC0E-8A923A59061D}" dt="2025-06-09T19:33:23.709" v="352" actId="478"/>
          <ac:spMkLst>
            <pc:docMk/>
            <pc:sldMk cId="520105857" sldId="310"/>
            <ac:spMk id="3" creationId="{D938F526-1CAF-D344-DCA2-063C85F78591}"/>
          </ac:spMkLst>
        </pc:spChg>
        <pc:spChg chg="mod">
          <ac:chgData name="Macken, Declan" userId="1f2c1f77-ddff-4d18-a20b-83a1dae31ade" providerId="ADAL" clId="{DEFB50DF-8B0F-48B2-AC0E-8A923A59061D}" dt="2025-06-09T18:20:49.832" v="163" actId="20577"/>
          <ac:spMkLst>
            <pc:docMk/>
            <pc:sldMk cId="520105857" sldId="310"/>
            <ac:spMk id="5" creationId="{62EE30D9-ED74-0B86-54C5-CDDA57B67E53}"/>
          </ac:spMkLst>
        </pc:spChg>
        <pc:picChg chg="add del mod">
          <ac:chgData name="Macken, Declan" userId="1f2c1f77-ddff-4d18-a20b-83a1dae31ade" providerId="ADAL" clId="{DEFB50DF-8B0F-48B2-AC0E-8A923A59061D}" dt="2025-06-09T18:12:47.076" v="115"/>
          <ac:picMkLst>
            <pc:docMk/>
            <pc:sldMk cId="520105857" sldId="310"/>
            <ac:picMk id="6" creationId="{311EAD6E-4F77-82CF-D3AB-011C5F517F5E}"/>
          </ac:picMkLst>
        </pc:picChg>
        <pc:picChg chg="add mod">
          <ac:chgData name="Macken, Declan" userId="1f2c1f77-ddff-4d18-a20b-83a1dae31ade" providerId="ADAL" clId="{DEFB50DF-8B0F-48B2-AC0E-8A923A59061D}" dt="2025-06-09T19:39:04.060" v="622" actId="1076"/>
          <ac:picMkLst>
            <pc:docMk/>
            <pc:sldMk cId="520105857" sldId="310"/>
            <ac:picMk id="7" creationId="{4B5EC28A-CD17-22A7-2C96-78363154B452}"/>
          </ac:picMkLst>
        </pc:picChg>
        <pc:picChg chg="add mod">
          <ac:chgData name="Macken, Declan" userId="1f2c1f77-ddff-4d18-a20b-83a1dae31ade" providerId="ADAL" clId="{DEFB50DF-8B0F-48B2-AC0E-8A923A59061D}" dt="2025-06-09T19:39:04.060" v="622" actId="1076"/>
          <ac:picMkLst>
            <pc:docMk/>
            <pc:sldMk cId="520105857" sldId="310"/>
            <ac:picMk id="8" creationId="{CAE8643A-DA65-5295-F7D7-9A8720A5DAF8}"/>
          </ac:picMkLst>
        </pc:picChg>
      </pc:sldChg>
      <pc:sldChg chg="addSp delSp modSp new mod">
        <pc:chgData name="Macken, Declan" userId="1f2c1f77-ddff-4d18-a20b-83a1dae31ade" providerId="ADAL" clId="{DEFB50DF-8B0F-48B2-AC0E-8A923A59061D}" dt="2025-06-09T19:39:31.135" v="628" actId="20577"/>
        <pc:sldMkLst>
          <pc:docMk/>
          <pc:sldMk cId="3523238954" sldId="311"/>
        </pc:sldMkLst>
        <pc:spChg chg="mod">
          <ac:chgData name="Macken, Declan" userId="1f2c1f77-ddff-4d18-a20b-83a1dae31ade" providerId="ADAL" clId="{DEFB50DF-8B0F-48B2-AC0E-8A923A59061D}" dt="2025-06-09T19:39:31.135" v="628" actId="20577"/>
          <ac:spMkLst>
            <pc:docMk/>
            <pc:sldMk cId="3523238954" sldId="311"/>
            <ac:spMk id="2" creationId="{5B37002F-FC54-E832-521C-C16073E2D290}"/>
          </ac:spMkLst>
        </pc:spChg>
        <pc:spChg chg="del">
          <ac:chgData name="Macken, Declan" userId="1f2c1f77-ddff-4d18-a20b-83a1dae31ade" providerId="ADAL" clId="{DEFB50DF-8B0F-48B2-AC0E-8A923A59061D}" dt="2025-06-09T19:34:24.545" v="426" actId="478"/>
          <ac:spMkLst>
            <pc:docMk/>
            <pc:sldMk cId="3523238954" sldId="311"/>
            <ac:spMk id="3" creationId="{7D06298E-BFD2-9B37-32A6-BF7EF0762C92}"/>
          </ac:spMkLst>
        </pc:spChg>
        <pc:spChg chg="mod">
          <ac:chgData name="Macken, Declan" userId="1f2c1f77-ddff-4d18-a20b-83a1dae31ade" providerId="ADAL" clId="{DEFB50DF-8B0F-48B2-AC0E-8A923A59061D}" dt="2025-06-09T18:20:42.765" v="156" actId="20577"/>
          <ac:spMkLst>
            <pc:docMk/>
            <pc:sldMk cId="3523238954" sldId="311"/>
            <ac:spMk id="5" creationId="{677D9E9F-47BF-F0BF-2E8C-0B0B354073A1}"/>
          </ac:spMkLst>
        </pc:spChg>
        <pc:picChg chg="add mod">
          <ac:chgData name="Macken, Declan" userId="1f2c1f77-ddff-4d18-a20b-83a1dae31ade" providerId="ADAL" clId="{DEFB50DF-8B0F-48B2-AC0E-8A923A59061D}" dt="2025-06-09T19:34:48.177" v="459" actId="1076"/>
          <ac:picMkLst>
            <pc:docMk/>
            <pc:sldMk cId="3523238954" sldId="311"/>
            <ac:picMk id="7" creationId="{5A137AAF-0B2C-4B0B-1516-2AFC56E54E81}"/>
          </ac:picMkLst>
        </pc:picChg>
      </pc:sldChg>
      <pc:sldChg chg="addSp modSp new mod">
        <pc:chgData name="Macken, Declan" userId="1f2c1f77-ddff-4d18-a20b-83a1dae31ade" providerId="ADAL" clId="{DEFB50DF-8B0F-48B2-AC0E-8A923A59061D}" dt="2025-06-09T19:41:03.628" v="701" actId="6549"/>
        <pc:sldMkLst>
          <pc:docMk/>
          <pc:sldMk cId="924165219" sldId="312"/>
        </pc:sldMkLst>
        <pc:spChg chg="mod">
          <ac:chgData name="Macken, Declan" userId="1f2c1f77-ddff-4d18-a20b-83a1dae31ade" providerId="ADAL" clId="{DEFB50DF-8B0F-48B2-AC0E-8A923A59061D}" dt="2025-06-09T19:41:03.628" v="701" actId="6549"/>
          <ac:spMkLst>
            <pc:docMk/>
            <pc:sldMk cId="924165219" sldId="312"/>
            <ac:spMk id="3" creationId="{9D7140A1-F9DE-08D3-5022-D399D07A9F22}"/>
          </ac:spMkLst>
        </pc:spChg>
        <pc:spChg chg="mod">
          <ac:chgData name="Macken, Declan" userId="1f2c1f77-ddff-4d18-a20b-83a1dae31ade" providerId="ADAL" clId="{DEFB50DF-8B0F-48B2-AC0E-8A923A59061D}" dt="2025-06-09T18:15:23.555" v="135" actId="20577"/>
          <ac:spMkLst>
            <pc:docMk/>
            <pc:sldMk cId="924165219" sldId="312"/>
            <ac:spMk id="5" creationId="{EADD38D9-9FED-7B8C-B929-736246F53041}"/>
          </ac:spMkLst>
        </pc:spChg>
        <pc:picChg chg="add mod">
          <ac:chgData name="Macken, Declan" userId="1f2c1f77-ddff-4d18-a20b-83a1dae31ade" providerId="ADAL" clId="{DEFB50DF-8B0F-48B2-AC0E-8A923A59061D}" dt="2025-06-09T19:39:59.774" v="631" actId="1076"/>
          <ac:picMkLst>
            <pc:docMk/>
            <pc:sldMk cId="924165219" sldId="312"/>
            <ac:picMk id="7" creationId="{FBDE1AA2-87DF-A986-B37E-ABDF2B632B03}"/>
          </ac:picMkLst>
        </pc:picChg>
        <pc:picChg chg="add mod modCrop">
          <ac:chgData name="Macken, Declan" userId="1f2c1f77-ddff-4d18-a20b-83a1dae31ade" providerId="ADAL" clId="{DEFB50DF-8B0F-48B2-AC0E-8A923A59061D}" dt="2025-06-09T19:39:47.605" v="629" actId="1076"/>
          <ac:picMkLst>
            <pc:docMk/>
            <pc:sldMk cId="924165219" sldId="312"/>
            <ac:picMk id="9" creationId="{B97510FE-04F1-9EED-C74F-E33B19946664}"/>
          </ac:picMkLst>
        </pc:picChg>
      </pc:sldChg>
      <pc:sldChg chg="addSp delSp modSp new mod ord">
        <pc:chgData name="Macken, Declan" userId="1f2c1f77-ddff-4d18-a20b-83a1dae31ade" providerId="ADAL" clId="{DEFB50DF-8B0F-48B2-AC0E-8A923A59061D}" dt="2025-06-09T19:42:24.774" v="777" actId="1076"/>
        <pc:sldMkLst>
          <pc:docMk/>
          <pc:sldMk cId="4135884010" sldId="313"/>
        </pc:sldMkLst>
        <pc:spChg chg="mod">
          <ac:chgData name="Macken, Declan" userId="1f2c1f77-ddff-4d18-a20b-83a1dae31ade" providerId="ADAL" clId="{DEFB50DF-8B0F-48B2-AC0E-8A923A59061D}" dt="2025-06-09T19:42:15.013" v="776" actId="20577"/>
          <ac:spMkLst>
            <pc:docMk/>
            <pc:sldMk cId="4135884010" sldId="313"/>
            <ac:spMk id="2" creationId="{E5915533-6EA4-B8E9-33EB-0BAE31352C8E}"/>
          </ac:spMkLst>
        </pc:spChg>
        <pc:spChg chg="del">
          <ac:chgData name="Macken, Declan" userId="1f2c1f77-ddff-4d18-a20b-83a1dae31ade" providerId="ADAL" clId="{DEFB50DF-8B0F-48B2-AC0E-8A923A59061D}" dt="2025-06-09T19:41:42.357" v="743" actId="478"/>
          <ac:spMkLst>
            <pc:docMk/>
            <pc:sldMk cId="4135884010" sldId="313"/>
            <ac:spMk id="3" creationId="{C819DBFC-D9B4-92EA-2CF6-7585C247E900}"/>
          </ac:spMkLst>
        </pc:spChg>
        <pc:spChg chg="mod">
          <ac:chgData name="Macken, Declan" userId="1f2c1f77-ddff-4d18-a20b-83a1dae31ade" providerId="ADAL" clId="{DEFB50DF-8B0F-48B2-AC0E-8A923A59061D}" dt="2025-06-09T18:16:37.918" v="143" actId="20577"/>
          <ac:spMkLst>
            <pc:docMk/>
            <pc:sldMk cId="4135884010" sldId="313"/>
            <ac:spMk id="5" creationId="{C97E1A16-8CFC-E1DF-A378-23C458692817}"/>
          </ac:spMkLst>
        </pc:spChg>
        <pc:picChg chg="add mod">
          <ac:chgData name="Macken, Declan" userId="1f2c1f77-ddff-4d18-a20b-83a1dae31ade" providerId="ADAL" clId="{DEFB50DF-8B0F-48B2-AC0E-8A923A59061D}" dt="2025-06-09T19:42:24.774" v="777" actId="1076"/>
          <ac:picMkLst>
            <pc:docMk/>
            <pc:sldMk cId="4135884010" sldId="313"/>
            <ac:picMk id="7" creationId="{4181204B-2152-DDDC-0F40-C27A8B11FA26}"/>
          </ac:picMkLst>
        </pc:picChg>
        <pc:picChg chg="add mod">
          <ac:chgData name="Macken, Declan" userId="1f2c1f77-ddff-4d18-a20b-83a1dae31ade" providerId="ADAL" clId="{DEFB50DF-8B0F-48B2-AC0E-8A923A59061D}" dt="2025-06-09T18:17:24.445" v="145" actId="1076"/>
          <ac:picMkLst>
            <pc:docMk/>
            <pc:sldMk cId="4135884010" sldId="313"/>
            <ac:picMk id="9" creationId="{19421C16-CE88-F59C-54C2-0AFCF2D78F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4E89F-4AA1-4061-9901-00D1900390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1642F-61AC-4306-AF37-C87B1CDFF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70706-03BD-4614-87D9-08C345BFB931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D3EE2-2277-4B19-9A9D-4844EEAA92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DDB8F-DDF3-4F31-BDAF-18BEBA6D1F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79501-144D-45FD-8EE9-E157A3E90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74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8EDD9-64B7-4BFD-B2D6-7FBB5BCF2A4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36B99-A8C6-4CDB-97CB-B0BF467C0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6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8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8.png"/><Relationship Id="rId4" Type="http://schemas.openxmlformats.org/officeDocument/2006/relationships/image" Target="../media/image36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8.png"/><Relationship Id="rId4" Type="http://schemas.openxmlformats.org/officeDocument/2006/relationships/image" Target="../media/image39.jpe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11" Type="http://schemas.openxmlformats.org/officeDocument/2006/relationships/image" Target="../media/image3.png"/><Relationship Id="rId5" Type="http://schemas.openxmlformats.org/officeDocument/2006/relationships/image" Target="../media/image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5441DA-2F50-4C96-82E4-9C964504E2DE}"/>
              </a:ext>
            </a:extLst>
          </p:cNvPr>
          <p:cNvSpPr/>
          <p:nvPr userDrawn="1"/>
        </p:nvSpPr>
        <p:spPr>
          <a:xfrm>
            <a:off x="127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322B7C-5F25-4A8D-8602-CE5F84E0C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092323" y="3886732"/>
            <a:ext cx="4677180" cy="15475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2F53B6F-129A-46E5-8262-9ACF13B64F00}"/>
              </a:ext>
            </a:extLst>
          </p:cNvPr>
          <p:cNvSpPr/>
          <p:nvPr userDrawn="1"/>
        </p:nvSpPr>
        <p:spPr>
          <a:xfrm>
            <a:off x="0" y="2692400"/>
            <a:ext cx="12204700" cy="4165600"/>
          </a:xfrm>
          <a:prstGeom prst="rect">
            <a:avLst/>
          </a:prstGeom>
          <a:gradFill flip="none" rotWithShape="1">
            <a:gsLst>
              <a:gs pos="36000">
                <a:srgbClr val="20AD81">
                  <a:alpha val="95000"/>
                </a:srgbClr>
              </a:gs>
              <a:gs pos="13000">
                <a:srgbClr val="B0D235">
                  <a:alpha val="95000"/>
                </a:srgbClr>
              </a:gs>
              <a:gs pos="51000">
                <a:srgbClr val="108886">
                  <a:alpha val="95000"/>
                </a:srgbClr>
              </a:gs>
              <a:gs pos="80000">
                <a:srgbClr val="00638A">
                  <a:alpha val="9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circuit board&#10;&#10;Description automatically generated">
            <a:extLst>
              <a:ext uri="{FF2B5EF4-FFF2-40B4-BE49-F238E27FC236}">
                <a16:creationId xmlns:a16="http://schemas.microsoft.com/office/drawing/2014/main" id="{17F5ECC5-26FB-460A-83C2-CABDB04FB4B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" y="-2953"/>
            <a:ext cx="12204700" cy="2837592"/>
          </a:xfrm>
          <a:prstGeom prst="rect">
            <a:avLst/>
          </a:prstGeom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E7393C8-A1EF-413F-9FC4-FD826936726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4363" y="3250564"/>
            <a:ext cx="6643687" cy="1063943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5F554E68-4CBD-4944-A0F3-C803F6934DF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4362" y="4589585"/>
            <a:ext cx="6643687" cy="127463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32441EA-54A2-41F3-B260-0719682A6DD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315" y="3782535"/>
            <a:ext cx="2116438" cy="15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A160E-45A1-42B0-A651-AF59E5A366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6000">
                <a:srgbClr val="C0D8E2"/>
              </a:gs>
              <a:gs pos="42000">
                <a:srgbClr val="80B1C5"/>
              </a:gs>
              <a:gs pos="2000">
                <a:srgbClr val="00638A"/>
              </a:gs>
              <a:gs pos="96000">
                <a:srgbClr val="F4E8CE"/>
              </a:gs>
              <a:gs pos="87000">
                <a:srgbClr val="FFFFFF"/>
              </a:gs>
              <a:gs pos="100000">
                <a:srgbClr val="E9D19D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84D7E86-E6CE-4397-A6D1-E56F8344F0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01225" y="2125148"/>
            <a:ext cx="6727214" cy="1340486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tx2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13FC96D-F15C-42A1-B50A-BCC5758121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01224" y="3694234"/>
            <a:ext cx="6727214" cy="1479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0E2D6B7A-3447-4ACF-A2F0-DFDDE5FE5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1677" y="2679172"/>
            <a:ext cx="2201158" cy="160185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2A14F52-8F51-4E2C-B349-1937DD7B2BE6}"/>
              </a:ext>
            </a:extLst>
          </p:cNvPr>
          <p:cNvGrpSpPr/>
          <p:nvPr userDrawn="1"/>
        </p:nvGrpSpPr>
        <p:grpSpPr>
          <a:xfrm>
            <a:off x="18854" y="622531"/>
            <a:ext cx="12122978" cy="446203"/>
            <a:chOff x="18854" y="622531"/>
            <a:chExt cx="12122978" cy="4462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03C1CA-C517-429C-B44C-0A3620FFDB16}"/>
                </a:ext>
              </a:extLst>
            </p:cNvPr>
            <p:cNvGrpSpPr/>
            <p:nvPr userDrawn="1"/>
          </p:nvGrpSpPr>
          <p:grpSpPr>
            <a:xfrm>
              <a:off x="18854" y="622531"/>
              <a:ext cx="122549" cy="446203"/>
              <a:chOff x="273377" y="377072"/>
              <a:chExt cx="122549" cy="446203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7BF16811-946A-4B80-ACE5-ECE0E971AB2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8E1012CA-0607-4150-A23D-7F1715A66AE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3AD6DCD3-0892-4B3A-A1B4-025E3A9F8B91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1DAF3D-8C64-4638-BCB2-79F6244490A1}"/>
                </a:ext>
              </a:extLst>
            </p:cNvPr>
            <p:cNvGrpSpPr/>
            <p:nvPr userDrawn="1"/>
          </p:nvGrpSpPr>
          <p:grpSpPr>
            <a:xfrm>
              <a:off x="178860" y="622531"/>
              <a:ext cx="122549" cy="446203"/>
              <a:chOff x="273377" y="377072"/>
              <a:chExt cx="122549" cy="446203"/>
            </a:xfrm>
          </p:grpSpPr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A3A0C4A3-41F8-4DE7-86BA-08A2E484EAF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C236A66A-87B6-4814-936E-FCBC3EA9A0D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F303B131-6BB0-4601-8B16-D020736EE90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57CF6A3-CD0E-4818-8F4E-D25473F4267F}"/>
                </a:ext>
              </a:extLst>
            </p:cNvPr>
            <p:cNvGrpSpPr/>
            <p:nvPr userDrawn="1"/>
          </p:nvGrpSpPr>
          <p:grpSpPr>
            <a:xfrm>
              <a:off x="338866" y="622531"/>
              <a:ext cx="122549" cy="446203"/>
              <a:chOff x="273377" y="377072"/>
              <a:chExt cx="122549" cy="446203"/>
            </a:xfrm>
          </p:grpSpPr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0BA3B953-41AC-4497-8D0E-9C8455C1A05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3902574C-B5BD-4508-AEDC-BC309212291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95B70E3D-8C59-42A3-8BE0-3B726FD5BEF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A281941-1AAE-417A-AD4E-4F793C1EF881}"/>
                </a:ext>
              </a:extLst>
            </p:cNvPr>
            <p:cNvGrpSpPr/>
            <p:nvPr userDrawn="1"/>
          </p:nvGrpSpPr>
          <p:grpSpPr>
            <a:xfrm>
              <a:off x="498872" y="622531"/>
              <a:ext cx="122549" cy="446203"/>
              <a:chOff x="273377" y="377072"/>
              <a:chExt cx="122549" cy="446203"/>
            </a:xfrm>
          </p:grpSpPr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2D9D0AF4-A79D-4D87-A8AD-A0273455C98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586AB774-90C7-4A05-AC2E-A939AEAAE71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20239ECC-8951-4539-AF91-CD14E7FFAD3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AB9273-B703-4046-A7CF-D6F0630992F8}"/>
                </a:ext>
              </a:extLst>
            </p:cNvPr>
            <p:cNvGrpSpPr/>
            <p:nvPr userDrawn="1"/>
          </p:nvGrpSpPr>
          <p:grpSpPr>
            <a:xfrm>
              <a:off x="658878" y="622531"/>
              <a:ext cx="122549" cy="446203"/>
              <a:chOff x="273377" y="377072"/>
              <a:chExt cx="122549" cy="446203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6F518D26-BAF0-4591-8AAE-424A6672F60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C338912F-3BAB-4BD6-A462-0F53E513052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6FB260B-13FC-4243-BBA7-22BDE67E76F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0719B9-D88C-410D-B375-23CAAD94B352}"/>
                </a:ext>
              </a:extLst>
            </p:cNvPr>
            <p:cNvGrpSpPr/>
            <p:nvPr userDrawn="1"/>
          </p:nvGrpSpPr>
          <p:grpSpPr>
            <a:xfrm>
              <a:off x="818884" y="622531"/>
              <a:ext cx="122549" cy="446203"/>
              <a:chOff x="273377" y="377072"/>
              <a:chExt cx="122549" cy="446203"/>
            </a:xfrm>
          </p:grpSpPr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37F038AB-F4DC-4EF4-969A-CE744EFC67E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90371904-AEAE-42CE-BFB1-EA6FD49993D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BDC84809-FDE9-421A-AC5E-CB032A6A2FF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718D6EE-887C-40D7-8083-BB02239A2D5A}"/>
                </a:ext>
              </a:extLst>
            </p:cNvPr>
            <p:cNvGrpSpPr/>
            <p:nvPr userDrawn="1"/>
          </p:nvGrpSpPr>
          <p:grpSpPr>
            <a:xfrm>
              <a:off x="978890" y="622531"/>
              <a:ext cx="122549" cy="446203"/>
              <a:chOff x="273377" y="377072"/>
              <a:chExt cx="122549" cy="446203"/>
            </a:xfrm>
          </p:grpSpPr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A89359CE-C814-44C2-8D8F-F20FC330B92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A7EC7800-3822-4685-9732-761634693B62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B1C3A574-79EB-4322-99D1-086D5C68502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8274BA-FA18-4CE9-998B-1DE60D6F6E2A}"/>
                </a:ext>
              </a:extLst>
            </p:cNvPr>
            <p:cNvGrpSpPr/>
            <p:nvPr userDrawn="1"/>
          </p:nvGrpSpPr>
          <p:grpSpPr>
            <a:xfrm>
              <a:off x="1138896" y="622531"/>
              <a:ext cx="122549" cy="446203"/>
              <a:chOff x="273377" y="377072"/>
              <a:chExt cx="122549" cy="446203"/>
            </a:xfrm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F0ABCB7A-509D-4E74-B98B-89665333531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820D1A2-8CC9-4508-9BB7-66B64DCF742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FFF6250E-7A36-4A1F-B150-049FAA3F2DF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FE484A8-956C-4813-9613-3CFC0B412345}"/>
                </a:ext>
              </a:extLst>
            </p:cNvPr>
            <p:cNvGrpSpPr/>
            <p:nvPr userDrawn="1"/>
          </p:nvGrpSpPr>
          <p:grpSpPr>
            <a:xfrm>
              <a:off x="1298902" y="622531"/>
              <a:ext cx="122549" cy="446203"/>
              <a:chOff x="273377" y="377072"/>
              <a:chExt cx="122549" cy="446203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665560B3-0398-4EED-B944-1987A40BEB0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0DAE0FC5-B8FE-4316-AE93-60645604A57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BB524EB4-658E-4192-A9BB-E12D4A17FE5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0094744-1BF0-4D8C-9825-136300A546EA}"/>
                </a:ext>
              </a:extLst>
            </p:cNvPr>
            <p:cNvGrpSpPr/>
            <p:nvPr userDrawn="1"/>
          </p:nvGrpSpPr>
          <p:grpSpPr>
            <a:xfrm>
              <a:off x="1458908" y="622531"/>
              <a:ext cx="122549" cy="446203"/>
              <a:chOff x="273377" y="377072"/>
              <a:chExt cx="122549" cy="446203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2BC05A0D-7566-4E03-A69A-8A21FDB000A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E20B533A-1219-4942-9F40-AD5BDE56B1F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4713D096-485F-484E-B899-7C0A9EEFD52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1BA809F-5CFA-44E7-9E18-FE0ABF5C4EB7}"/>
                </a:ext>
              </a:extLst>
            </p:cNvPr>
            <p:cNvGrpSpPr/>
            <p:nvPr userDrawn="1"/>
          </p:nvGrpSpPr>
          <p:grpSpPr>
            <a:xfrm>
              <a:off x="1618914" y="622531"/>
              <a:ext cx="122549" cy="446203"/>
              <a:chOff x="273377" y="377072"/>
              <a:chExt cx="122549" cy="446203"/>
            </a:xfrm>
          </p:grpSpPr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81F275B6-D500-40DF-A384-8E68357B209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87B8ACA-9F9B-434D-AA7B-3CD4E3D337D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F84E9924-7491-4141-A3A2-CBC671AC7F4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90C4AAA-B845-4D6E-92B1-37933E62E2D6}"/>
                </a:ext>
              </a:extLst>
            </p:cNvPr>
            <p:cNvGrpSpPr/>
            <p:nvPr userDrawn="1"/>
          </p:nvGrpSpPr>
          <p:grpSpPr>
            <a:xfrm>
              <a:off x="1778920" y="622531"/>
              <a:ext cx="122549" cy="446203"/>
              <a:chOff x="273377" y="377072"/>
              <a:chExt cx="122549" cy="446203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E66CEFF4-6D5D-46A3-B044-A8F3C354D0F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9431E37-DAAA-4C1B-80E2-B8E15B8E930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63195B83-B12A-4765-83D6-F9EDC7ED661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C712D2-DDF3-46B2-BF1F-B22B4C47715E}"/>
                </a:ext>
              </a:extLst>
            </p:cNvPr>
            <p:cNvGrpSpPr/>
            <p:nvPr userDrawn="1"/>
          </p:nvGrpSpPr>
          <p:grpSpPr>
            <a:xfrm>
              <a:off x="1938926" y="622531"/>
              <a:ext cx="122549" cy="446203"/>
              <a:chOff x="273377" y="377072"/>
              <a:chExt cx="122549" cy="446203"/>
            </a:xfrm>
          </p:grpSpPr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D1736F5-2B0C-487A-A712-80A62D3EAD5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F5AE5065-0C3C-4DC1-BA87-D2D612A3966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A5CDBBC-EFC3-4F49-9E45-37A789B6880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C4C8BD8-D87B-46EF-90D6-7FE2965C90F3}"/>
                </a:ext>
              </a:extLst>
            </p:cNvPr>
            <p:cNvGrpSpPr/>
            <p:nvPr userDrawn="1"/>
          </p:nvGrpSpPr>
          <p:grpSpPr>
            <a:xfrm>
              <a:off x="2098932" y="622531"/>
              <a:ext cx="122549" cy="446203"/>
              <a:chOff x="273377" y="377072"/>
              <a:chExt cx="122549" cy="446203"/>
            </a:xfrm>
          </p:grpSpPr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DCB051C2-F16B-4D9E-9883-02B84A09A02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C2E1FE5C-9778-4FC9-93A5-6B64CF9EA5D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70A38702-4B73-473C-AD4D-23DC5503F45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E44D622-3082-4864-B289-21E759501B26}"/>
                </a:ext>
              </a:extLst>
            </p:cNvPr>
            <p:cNvGrpSpPr/>
            <p:nvPr userDrawn="1"/>
          </p:nvGrpSpPr>
          <p:grpSpPr>
            <a:xfrm>
              <a:off x="2258938" y="622531"/>
              <a:ext cx="122549" cy="446203"/>
              <a:chOff x="273377" y="377072"/>
              <a:chExt cx="122549" cy="446203"/>
            </a:xfrm>
          </p:grpSpPr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AD39FE1E-3FED-46CC-8303-575E302E974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F381E0F6-0455-4364-A995-420B94FF82D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73F7C9CC-D195-4824-B245-8A770EA7A90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4E9AA2B-6500-4C53-A350-DEA000D9DB45}"/>
                </a:ext>
              </a:extLst>
            </p:cNvPr>
            <p:cNvGrpSpPr/>
            <p:nvPr userDrawn="1"/>
          </p:nvGrpSpPr>
          <p:grpSpPr>
            <a:xfrm>
              <a:off x="2418944" y="622531"/>
              <a:ext cx="122549" cy="446203"/>
              <a:chOff x="273377" y="377072"/>
              <a:chExt cx="122549" cy="446203"/>
            </a:xfrm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066333C-CF93-425D-A1BD-FFEB77A5522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10A6963-F64D-42FF-9380-66574FB73AD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DD359ED-3C64-47DE-A27B-A2F02A6ACD9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8E3353E-B28A-496E-9CD7-58146494B0F0}"/>
                </a:ext>
              </a:extLst>
            </p:cNvPr>
            <p:cNvGrpSpPr/>
            <p:nvPr userDrawn="1"/>
          </p:nvGrpSpPr>
          <p:grpSpPr>
            <a:xfrm>
              <a:off x="2578950" y="622531"/>
              <a:ext cx="122549" cy="446203"/>
              <a:chOff x="273377" y="377072"/>
              <a:chExt cx="122549" cy="446203"/>
            </a:xfrm>
          </p:grpSpPr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DB4F37EB-2214-45E9-AA65-3F82F90F469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61384B10-7066-438C-89CB-CC3D85E9331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8A9384C4-132B-4A9F-B081-21EA6CDAB5C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F9FA284-882F-4A5B-AB93-E49BAFECA9AE}"/>
                </a:ext>
              </a:extLst>
            </p:cNvPr>
            <p:cNvGrpSpPr/>
            <p:nvPr userDrawn="1"/>
          </p:nvGrpSpPr>
          <p:grpSpPr>
            <a:xfrm>
              <a:off x="2738956" y="622531"/>
              <a:ext cx="122549" cy="446203"/>
              <a:chOff x="273377" y="377072"/>
              <a:chExt cx="122549" cy="446203"/>
            </a:xfrm>
          </p:grpSpPr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C32A6056-308C-4A7E-B323-E745711804A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42C008C-BCC5-4D67-8AE5-A40CDFF962D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AA149AB-B029-4F0D-BD47-399497B3E00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8FAF8-8B58-4959-8FF0-EAAAB575A172}"/>
                </a:ext>
              </a:extLst>
            </p:cNvPr>
            <p:cNvGrpSpPr/>
            <p:nvPr userDrawn="1"/>
          </p:nvGrpSpPr>
          <p:grpSpPr>
            <a:xfrm>
              <a:off x="2898962" y="622531"/>
              <a:ext cx="122549" cy="446203"/>
              <a:chOff x="273377" y="377072"/>
              <a:chExt cx="122549" cy="446203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E83B8982-CD17-4FC1-B2D2-FCEB632BA0E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2E73ACC1-DDB0-4666-848B-04FA010A4E4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D97FF966-0070-40E9-8D2E-DDB00027D7B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1028ED3-509E-465A-A818-264A6A837C63}"/>
                </a:ext>
              </a:extLst>
            </p:cNvPr>
            <p:cNvGrpSpPr/>
            <p:nvPr userDrawn="1"/>
          </p:nvGrpSpPr>
          <p:grpSpPr>
            <a:xfrm>
              <a:off x="3058968" y="622531"/>
              <a:ext cx="122549" cy="446203"/>
              <a:chOff x="273377" y="377072"/>
              <a:chExt cx="122549" cy="446203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571C1A9F-214A-433F-AA84-AD93369FDF7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DBB3AC3-E17B-4805-B24B-CE0CC504B38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DDC9995-31A8-4CAE-848A-3702758DEAE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52F6C2-59BD-4741-B0BF-636C53C07777}"/>
                </a:ext>
              </a:extLst>
            </p:cNvPr>
            <p:cNvGrpSpPr/>
            <p:nvPr userDrawn="1"/>
          </p:nvGrpSpPr>
          <p:grpSpPr>
            <a:xfrm>
              <a:off x="3218974" y="622531"/>
              <a:ext cx="122549" cy="446203"/>
              <a:chOff x="273377" y="377072"/>
              <a:chExt cx="122549" cy="446203"/>
            </a:xfrm>
          </p:grpSpPr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87CCC3F0-6042-4BF1-B6A0-E85072ED2D6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54518AD3-A356-4AC7-B50B-EE2F9B3A114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D4C86652-CA59-4264-B033-40189FAB73B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41B6EA8-B8E2-4071-B096-7D1CDE9CF5C9}"/>
                </a:ext>
              </a:extLst>
            </p:cNvPr>
            <p:cNvGrpSpPr/>
            <p:nvPr userDrawn="1"/>
          </p:nvGrpSpPr>
          <p:grpSpPr>
            <a:xfrm>
              <a:off x="3378980" y="622531"/>
              <a:ext cx="122549" cy="446203"/>
              <a:chOff x="273377" y="377072"/>
              <a:chExt cx="122549" cy="446203"/>
            </a:xfrm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FE2EDCD-F09C-4EC5-A012-6126481C3B1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514064F-778B-42C6-9533-33E0BD348E0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E0F48A1B-4EB0-46C3-897E-A9D9EDB3D33E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DEAE3D5-F887-4E1D-806A-B979694A285C}"/>
                </a:ext>
              </a:extLst>
            </p:cNvPr>
            <p:cNvGrpSpPr/>
            <p:nvPr userDrawn="1"/>
          </p:nvGrpSpPr>
          <p:grpSpPr>
            <a:xfrm>
              <a:off x="3538986" y="622531"/>
              <a:ext cx="122549" cy="446203"/>
              <a:chOff x="273377" y="377072"/>
              <a:chExt cx="122549" cy="446203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D43AF29F-C3D1-43D1-8D07-F70F7A47A76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17FC1DD2-50E0-4381-8CE8-544A38A0497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B62A0D8-EE74-4E2A-9605-37BB04603CE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1181F65-9FAA-4EE4-B4A6-3AE88C19407D}"/>
                </a:ext>
              </a:extLst>
            </p:cNvPr>
            <p:cNvGrpSpPr/>
            <p:nvPr userDrawn="1"/>
          </p:nvGrpSpPr>
          <p:grpSpPr>
            <a:xfrm>
              <a:off x="3698992" y="622531"/>
              <a:ext cx="122549" cy="446203"/>
              <a:chOff x="273377" y="377072"/>
              <a:chExt cx="122549" cy="446203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97C9E88-2B1F-485A-8E86-2157B1C8D4E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B5700C8F-085A-4B68-AAD2-25B7B48B696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12100D84-C867-4520-BA38-147652A65C9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BB1F119-C74D-467B-AA2A-15A59E6C6072}"/>
                </a:ext>
              </a:extLst>
            </p:cNvPr>
            <p:cNvGrpSpPr/>
            <p:nvPr userDrawn="1"/>
          </p:nvGrpSpPr>
          <p:grpSpPr>
            <a:xfrm>
              <a:off x="3858998" y="622531"/>
              <a:ext cx="122549" cy="446203"/>
              <a:chOff x="273377" y="377072"/>
              <a:chExt cx="122549" cy="446203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A06456C7-F701-4F6F-81FC-0FFE6A6717F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42E14E09-6577-4C69-B856-8AE957AD45C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8B482332-67FF-4688-98C0-77BD4C8AACE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0E0BA99-7D06-4757-BEEB-59FF93F13352}"/>
                </a:ext>
              </a:extLst>
            </p:cNvPr>
            <p:cNvGrpSpPr/>
            <p:nvPr userDrawn="1"/>
          </p:nvGrpSpPr>
          <p:grpSpPr>
            <a:xfrm>
              <a:off x="4019004" y="622531"/>
              <a:ext cx="122549" cy="446203"/>
              <a:chOff x="273377" y="377072"/>
              <a:chExt cx="122549" cy="446203"/>
            </a:xfrm>
          </p:grpSpPr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BFB54DC2-F864-4CE6-9F82-C276AF47DE8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2C8F7BA3-A2BD-4209-B62B-B59E8AA3914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7C6F6F98-0A8B-40B5-8B2B-995BFA079A81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2CD165-6FE3-4004-BA01-C7FE265C9BA4}"/>
                </a:ext>
              </a:extLst>
            </p:cNvPr>
            <p:cNvGrpSpPr/>
            <p:nvPr userDrawn="1"/>
          </p:nvGrpSpPr>
          <p:grpSpPr>
            <a:xfrm>
              <a:off x="4179010" y="622531"/>
              <a:ext cx="122549" cy="446203"/>
              <a:chOff x="273377" y="377072"/>
              <a:chExt cx="122549" cy="446203"/>
            </a:xfrm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CE67F6E9-C222-4F7C-AF49-859C3BAA529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4248A733-1698-4CC3-AB04-23DCA20A859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39530BE4-CDEB-465C-AF34-A80BB8297BB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C13B4F6-F063-4E42-9D05-2C9740DDFBED}"/>
                </a:ext>
              </a:extLst>
            </p:cNvPr>
            <p:cNvGrpSpPr/>
            <p:nvPr userDrawn="1"/>
          </p:nvGrpSpPr>
          <p:grpSpPr>
            <a:xfrm>
              <a:off x="4339016" y="622531"/>
              <a:ext cx="122549" cy="446203"/>
              <a:chOff x="273377" y="377072"/>
              <a:chExt cx="122549" cy="446203"/>
            </a:xfrm>
          </p:grpSpPr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4F3642B5-ABA1-4878-87CF-B3E7CB2D23F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7FE42A73-4CF2-483F-BA02-A67446AD6FD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6E863809-A972-427C-B9D4-F4E09CF2912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BA8DE64-F98C-44D9-8FB0-9572B7DC87BD}"/>
                </a:ext>
              </a:extLst>
            </p:cNvPr>
            <p:cNvGrpSpPr/>
            <p:nvPr userDrawn="1"/>
          </p:nvGrpSpPr>
          <p:grpSpPr>
            <a:xfrm>
              <a:off x="4499022" y="622531"/>
              <a:ext cx="122549" cy="446203"/>
              <a:chOff x="273377" y="377072"/>
              <a:chExt cx="122549" cy="446203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F811642E-DD07-43FA-B89E-1BB8E2431C7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EEE2665-54FF-4065-8E5A-0F283451A22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B95B5007-1B51-4183-A48B-3E934D8FC7C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D03FF3-A030-4344-9838-4F8485927714}"/>
                </a:ext>
              </a:extLst>
            </p:cNvPr>
            <p:cNvGrpSpPr/>
            <p:nvPr userDrawn="1"/>
          </p:nvGrpSpPr>
          <p:grpSpPr>
            <a:xfrm>
              <a:off x="4659028" y="622531"/>
              <a:ext cx="122549" cy="446203"/>
              <a:chOff x="273377" y="377072"/>
              <a:chExt cx="122549" cy="446203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D15EEB8C-A1A2-4843-885B-9600B9259ED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130B5CC-0D59-463F-9C61-6702B90B7EC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E25FB2BF-14D6-448E-8D2B-09AA78CCA88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1C6ECE8-5781-4DB4-BCD3-C19B345B9E8A}"/>
                </a:ext>
              </a:extLst>
            </p:cNvPr>
            <p:cNvGrpSpPr/>
            <p:nvPr userDrawn="1"/>
          </p:nvGrpSpPr>
          <p:grpSpPr>
            <a:xfrm>
              <a:off x="4819034" y="622531"/>
              <a:ext cx="122549" cy="446203"/>
              <a:chOff x="273377" y="377072"/>
              <a:chExt cx="122549" cy="446203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F6885207-3B03-41BD-BFA0-BA8C6D85F2F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D63C3DB0-4F00-47C6-B03B-9F044101FAB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AA8936A2-3520-4754-AF89-37D298770DD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C3E315E-32F2-4268-9365-40DA9C219C2C}"/>
                </a:ext>
              </a:extLst>
            </p:cNvPr>
            <p:cNvGrpSpPr/>
            <p:nvPr userDrawn="1"/>
          </p:nvGrpSpPr>
          <p:grpSpPr>
            <a:xfrm>
              <a:off x="4979040" y="622531"/>
              <a:ext cx="122549" cy="446203"/>
              <a:chOff x="273377" y="377072"/>
              <a:chExt cx="122549" cy="446203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880A2560-B7BE-493C-9A07-1C9F07506B5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E8810E-6EE2-49BA-8F1E-10895430574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1F97A06C-F78F-4D87-BA28-0F5828DE810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9FA930-3F74-4861-9D3B-1FB64A12A1EA}"/>
                </a:ext>
              </a:extLst>
            </p:cNvPr>
            <p:cNvGrpSpPr/>
            <p:nvPr userDrawn="1"/>
          </p:nvGrpSpPr>
          <p:grpSpPr>
            <a:xfrm>
              <a:off x="5139046" y="622531"/>
              <a:ext cx="122549" cy="446203"/>
              <a:chOff x="273377" y="377072"/>
              <a:chExt cx="122549" cy="446203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53CD5F8E-D0EA-4689-8DE0-184BE003AF2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E9635DEF-52C8-45D9-9FF7-DA1A399C003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68766A23-3A46-43A6-9C29-D5A893F9B86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1569466-7BC3-4937-9F36-F6FD60B7B9B0}"/>
                </a:ext>
              </a:extLst>
            </p:cNvPr>
            <p:cNvGrpSpPr/>
            <p:nvPr userDrawn="1"/>
          </p:nvGrpSpPr>
          <p:grpSpPr>
            <a:xfrm>
              <a:off x="5299052" y="622531"/>
              <a:ext cx="122549" cy="446203"/>
              <a:chOff x="273377" y="377072"/>
              <a:chExt cx="122549" cy="446203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66227FB6-814B-444A-A38F-5B042E5C6F4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9E36CAED-AB0D-4FE1-99E4-263FA5C86D6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C722665-9066-4389-8458-1D9616FE58A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F5A2B85-5B5E-46DB-9F6F-3A02F983AF5F}"/>
                </a:ext>
              </a:extLst>
            </p:cNvPr>
            <p:cNvGrpSpPr/>
            <p:nvPr userDrawn="1"/>
          </p:nvGrpSpPr>
          <p:grpSpPr>
            <a:xfrm>
              <a:off x="5459058" y="622531"/>
              <a:ext cx="122549" cy="446203"/>
              <a:chOff x="273377" y="377072"/>
              <a:chExt cx="122549" cy="446203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6BFBE03A-1D9E-40C8-9ED8-D0FB7F192F4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F0A7FABB-A309-4DDE-93F3-316EAB92B5D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9697BF2D-14D6-4A1E-8DBA-3CEC4AFA729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787BDD9-A47F-495D-A0FA-3A4664D55800}"/>
                </a:ext>
              </a:extLst>
            </p:cNvPr>
            <p:cNvGrpSpPr/>
            <p:nvPr userDrawn="1"/>
          </p:nvGrpSpPr>
          <p:grpSpPr>
            <a:xfrm>
              <a:off x="5619064" y="622531"/>
              <a:ext cx="122549" cy="446203"/>
              <a:chOff x="273377" y="377072"/>
              <a:chExt cx="122549" cy="446203"/>
            </a:xfrm>
          </p:grpSpPr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D1FF81D-9D38-4F4C-B861-DEB3B88764F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3D1521E-DA0B-46DC-9B24-E361CEAF104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FCA2840-1E83-4E8D-AE37-6FE4A364716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661E393-C3A3-4643-AD72-B38D8225FEE4}"/>
                </a:ext>
              </a:extLst>
            </p:cNvPr>
            <p:cNvGrpSpPr/>
            <p:nvPr userDrawn="1"/>
          </p:nvGrpSpPr>
          <p:grpSpPr>
            <a:xfrm>
              <a:off x="5779070" y="622531"/>
              <a:ext cx="122549" cy="446203"/>
              <a:chOff x="273377" y="377072"/>
              <a:chExt cx="122549" cy="446203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20E7D4-2EC2-49B0-A0C9-C7A721A0F30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3482C9F-BA21-4FD1-AAB9-48DFD231409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0201DB99-657C-4460-8207-48C7D2F6CC9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417F2A-98C1-40EE-A596-BB285A7BE9B1}"/>
                </a:ext>
              </a:extLst>
            </p:cNvPr>
            <p:cNvGrpSpPr/>
            <p:nvPr userDrawn="1"/>
          </p:nvGrpSpPr>
          <p:grpSpPr>
            <a:xfrm>
              <a:off x="5939076" y="622531"/>
              <a:ext cx="122549" cy="446203"/>
              <a:chOff x="273377" y="377072"/>
              <a:chExt cx="122549" cy="446203"/>
            </a:xfrm>
          </p:grpSpPr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C58E0E06-A304-418F-B52D-28E64BB5688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79AE2B3C-65E6-4656-AC7A-378FBEB160E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58C5F11-63B1-445E-8CE0-01634BB0C6CE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587976D-1677-47F7-AD91-2494226A2511}"/>
                </a:ext>
              </a:extLst>
            </p:cNvPr>
            <p:cNvGrpSpPr/>
            <p:nvPr userDrawn="1"/>
          </p:nvGrpSpPr>
          <p:grpSpPr>
            <a:xfrm>
              <a:off x="6099082" y="622531"/>
              <a:ext cx="122549" cy="446203"/>
              <a:chOff x="273377" y="377072"/>
              <a:chExt cx="122549" cy="446203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BCFE235-34F8-4DFA-8F88-BD754B0DBFE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532652A-6744-4C82-AE0A-4BB0777F5F2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BEEDF4EA-6965-4E2C-B870-830C466E30B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DB184B1-3BF5-4CB6-9275-FDE3D0AC4A5B}"/>
                </a:ext>
              </a:extLst>
            </p:cNvPr>
            <p:cNvGrpSpPr/>
            <p:nvPr userDrawn="1"/>
          </p:nvGrpSpPr>
          <p:grpSpPr>
            <a:xfrm>
              <a:off x="6259088" y="622531"/>
              <a:ext cx="122549" cy="446203"/>
              <a:chOff x="273377" y="377072"/>
              <a:chExt cx="122549" cy="446203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0154EFA9-2F7E-460B-8FD2-5501DFA05B7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FB9CEC7-6C16-430C-B797-53DE1E04FDD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60C438CB-1537-425F-BD64-1554A3337D0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4B5E43-0F69-413D-8E8C-6955DF74D9AD}"/>
                </a:ext>
              </a:extLst>
            </p:cNvPr>
            <p:cNvGrpSpPr/>
            <p:nvPr userDrawn="1"/>
          </p:nvGrpSpPr>
          <p:grpSpPr>
            <a:xfrm>
              <a:off x="6419094" y="622531"/>
              <a:ext cx="122549" cy="446203"/>
              <a:chOff x="273377" y="377072"/>
              <a:chExt cx="122549" cy="446203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A6504995-F03F-4E64-8019-7CEEC4EBA09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6E077417-2A20-442F-8306-F3495945039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10498BD-B8E3-4787-896F-7D06C17FE2B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9401AEE-7440-42C1-BCE0-87A6DE437F46}"/>
                </a:ext>
              </a:extLst>
            </p:cNvPr>
            <p:cNvGrpSpPr/>
            <p:nvPr userDrawn="1"/>
          </p:nvGrpSpPr>
          <p:grpSpPr>
            <a:xfrm>
              <a:off x="6579100" y="622531"/>
              <a:ext cx="122549" cy="446203"/>
              <a:chOff x="273377" y="377072"/>
              <a:chExt cx="122549" cy="446203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C864072-CF73-4A56-93CD-256CA59523F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3538AB5C-3155-42AA-8D48-49C32713E9E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1745BC63-553C-491F-B9AA-732C028A8EB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FE906CD-BB11-456D-9E34-B8FAC3C8A9DE}"/>
                </a:ext>
              </a:extLst>
            </p:cNvPr>
            <p:cNvGrpSpPr/>
            <p:nvPr userDrawn="1"/>
          </p:nvGrpSpPr>
          <p:grpSpPr>
            <a:xfrm>
              <a:off x="6739106" y="622531"/>
              <a:ext cx="122549" cy="446203"/>
              <a:chOff x="273377" y="377072"/>
              <a:chExt cx="122549" cy="446203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08E065B-098D-40F9-BDFF-556DAD8339D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9B57D965-A97A-454B-BA1B-80EB9D849C3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C2D1CEB3-9955-4051-8777-157FA9B345E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A03ECA7-5317-43D2-B40C-E35660FB656D}"/>
                </a:ext>
              </a:extLst>
            </p:cNvPr>
            <p:cNvGrpSpPr/>
            <p:nvPr userDrawn="1"/>
          </p:nvGrpSpPr>
          <p:grpSpPr>
            <a:xfrm>
              <a:off x="6899112" y="622531"/>
              <a:ext cx="122549" cy="446203"/>
              <a:chOff x="273377" y="377072"/>
              <a:chExt cx="122549" cy="446203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EBBB9F40-559C-44A0-91DE-AEB230B1442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6B34EADF-5C64-4EFA-895F-6D47C3BAEFC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73A04B3-C5ED-4B5D-9E03-21DEF829971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067A156-C46B-4891-9074-23516E3AF3B5}"/>
                </a:ext>
              </a:extLst>
            </p:cNvPr>
            <p:cNvGrpSpPr/>
            <p:nvPr userDrawn="1"/>
          </p:nvGrpSpPr>
          <p:grpSpPr>
            <a:xfrm>
              <a:off x="7059118" y="622531"/>
              <a:ext cx="122549" cy="446203"/>
              <a:chOff x="273377" y="377072"/>
              <a:chExt cx="122549" cy="446203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B921C4EE-995E-445B-86BA-B7E91F425B1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4006896-D31C-43CF-BFA5-F647A924EC6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58F8E350-0DD1-4287-BF6D-3D11B3F21F2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73C537B-8BE9-441C-9871-1004AF6C9448}"/>
                </a:ext>
              </a:extLst>
            </p:cNvPr>
            <p:cNvGrpSpPr/>
            <p:nvPr userDrawn="1"/>
          </p:nvGrpSpPr>
          <p:grpSpPr>
            <a:xfrm>
              <a:off x="7219124" y="622531"/>
              <a:ext cx="122549" cy="446203"/>
              <a:chOff x="273377" y="377072"/>
              <a:chExt cx="122549" cy="446203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6DFE38DB-3712-46D4-83BE-2CDBC5EA751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AF74F77B-4E53-40D4-882C-8569742723F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3564EA59-3CD9-4D75-B360-17BE52CE2D5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BCFFEB-57F0-4CD1-8181-BC8C61B9C15C}"/>
                </a:ext>
              </a:extLst>
            </p:cNvPr>
            <p:cNvGrpSpPr/>
            <p:nvPr userDrawn="1"/>
          </p:nvGrpSpPr>
          <p:grpSpPr>
            <a:xfrm>
              <a:off x="7379130" y="622531"/>
              <a:ext cx="122549" cy="446203"/>
              <a:chOff x="273377" y="377072"/>
              <a:chExt cx="122549" cy="446203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08AB7EF3-B029-4F57-AC35-03C8891543EF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D1252054-9A8F-4540-82E4-8158C068842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C0900128-D7BB-4506-9142-5C66D8C0AC0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E1057FB-6A29-44BD-A0AC-46C10B02B0BD}"/>
                </a:ext>
              </a:extLst>
            </p:cNvPr>
            <p:cNvGrpSpPr/>
            <p:nvPr userDrawn="1"/>
          </p:nvGrpSpPr>
          <p:grpSpPr>
            <a:xfrm>
              <a:off x="7539136" y="622531"/>
              <a:ext cx="122549" cy="446203"/>
              <a:chOff x="273377" y="377072"/>
              <a:chExt cx="122549" cy="446203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261DF368-4E85-4023-A3C1-0871C97B0D0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3AFCEC89-C886-4E2B-8994-2ACBB73110B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CD5764B0-7448-4D55-AC17-0A461FB1E60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CF15D3F-5842-44D6-B9BC-FA33CECF5B6C}"/>
                </a:ext>
              </a:extLst>
            </p:cNvPr>
            <p:cNvGrpSpPr/>
            <p:nvPr userDrawn="1"/>
          </p:nvGrpSpPr>
          <p:grpSpPr>
            <a:xfrm>
              <a:off x="7699142" y="622531"/>
              <a:ext cx="122549" cy="446203"/>
              <a:chOff x="273377" y="377072"/>
              <a:chExt cx="122549" cy="446203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5362E14-8590-49BA-9142-5453DDC57E1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96B352E4-98A8-41F8-81C3-6061B47A461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3C584B1E-C766-409A-994C-57C0F831A91E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AC4A664-6F22-43FF-BF17-6909B4FF1925}"/>
                </a:ext>
              </a:extLst>
            </p:cNvPr>
            <p:cNvGrpSpPr/>
            <p:nvPr userDrawn="1"/>
          </p:nvGrpSpPr>
          <p:grpSpPr>
            <a:xfrm>
              <a:off x="7859148" y="622531"/>
              <a:ext cx="122549" cy="446203"/>
              <a:chOff x="273377" y="377072"/>
              <a:chExt cx="122549" cy="446203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F1169A38-5E24-4B4C-A4A4-99A13A0A3EF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C8767297-15BC-417C-B180-D05B6D5B2AE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6D9A4CB-8491-4088-8793-EEA97A9BBD3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F5F93EE-2A21-42B9-92EB-8FDFEC80104A}"/>
                </a:ext>
              </a:extLst>
            </p:cNvPr>
            <p:cNvGrpSpPr/>
            <p:nvPr userDrawn="1"/>
          </p:nvGrpSpPr>
          <p:grpSpPr>
            <a:xfrm>
              <a:off x="8019154" y="622531"/>
              <a:ext cx="122549" cy="446203"/>
              <a:chOff x="273377" y="377072"/>
              <a:chExt cx="122549" cy="446203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BAA251D-C4EF-4E93-8F7E-306B0ED37CF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4D4535F-A8A5-4DD2-9DF0-6B70FC40A53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7940F215-1913-4FBC-999D-F77303820AD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2F04A77-061E-4040-B930-6AB91853C868}"/>
                </a:ext>
              </a:extLst>
            </p:cNvPr>
            <p:cNvGrpSpPr/>
            <p:nvPr userDrawn="1"/>
          </p:nvGrpSpPr>
          <p:grpSpPr>
            <a:xfrm>
              <a:off x="8179160" y="622531"/>
              <a:ext cx="122549" cy="446203"/>
              <a:chOff x="273377" y="377072"/>
              <a:chExt cx="122549" cy="446203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57F5768-1DB4-4D41-A82D-906E0ECC3CF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592C109-A623-4C2D-AF71-B1FF07E2C3E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4EA0C0E0-7761-493C-83E0-DD072B54E2A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13AC2CB-C70D-4177-98EC-BCB681D71DD1}"/>
                </a:ext>
              </a:extLst>
            </p:cNvPr>
            <p:cNvGrpSpPr/>
            <p:nvPr userDrawn="1"/>
          </p:nvGrpSpPr>
          <p:grpSpPr>
            <a:xfrm>
              <a:off x="8339166" y="622531"/>
              <a:ext cx="122549" cy="446203"/>
              <a:chOff x="273377" y="377072"/>
              <a:chExt cx="122549" cy="446203"/>
            </a:xfrm>
          </p:grpSpPr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7E7DBE9D-F810-47CC-8806-4867C995BDC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570C8F6-3CC7-4993-A3FB-8D7D9FA9890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089E07B-E8B0-4A68-83C0-C9F7E5A41401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055DB12-2768-4048-9376-B095115927BB}"/>
                </a:ext>
              </a:extLst>
            </p:cNvPr>
            <p:cNvGrpSpPr/>
            <p:nvPr userDrawn="1"/>
          </p:nvGrpSpPr>
          <p:grpSpPr>
            <a:xfrm>
              <a:off x="8499172" y="622531"/>
              <a:ext cx="122549" cy="446203"/>
              <a:chOff x="273377" y="377072"/>
              <a:chExt cx="122549" cy="446203"/>
            </a:xfrm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387B9E6-C73D-4079-9D75-0D51F0423A1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9124D5B6-C70A-4D9E-9BDC-304CD022272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090FDF7-C33D-4172-B5C1-46A02340605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04043A-C9FD-4207-8A9B-78696CDFE7DF}"/>
                </a:ext>
              </a:extLst>
            </p:cNvPr>
            <p:cNvGrpSpPr/>
            <p:nvPr userDrawn="1"/>
          </p:nvGrpSpPr>
          <p:grpSpPr>
            <a:xfrm>
              <a:off x="8659178" y="622531"/>
              <a:ext cx="122549" cy="446203"/>
              <a:chOff x="273377" y="377072"/>
              <a:chExt cx="122549" cy="446203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84B0E2FF-095A-4D7D-A832-B3359518657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FF2547E-8807-441D-9A19-676F284C82D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25B2EAC-B753-4B36-802B-9727E56FBAB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F3244B2-C3ED-415A-84D5-BF5A3F92E529}"/>
                </a:ext>
              </a:extLst>
            </p:cNvPr>
            <p:cNvGrpSpPr/>
            <p:nvPr userDrawn="1"/>
          </p:nvGrpSpPr>
          <p:grpSpPr>
            <a:xfrm>
              <a:off x="8819184" y="622531"/>
              <a:ext cx="122549" cy="446203"/>
              <a:chOff x="273377" y="377072"/>
              <a:chExt cx="122549" cy="446203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946340F-0BC9-4103-A93D-7697717C8C2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A327292F-607E-4B9F-80F8-F19C7831E0C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AFEAD2E7-977E-4F55-A116-86235A23AAE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4BDD7F-CF59-4F09-93C5-71875485225D}"/>
                </a:ext>
              </a:extLst>
            </p:cNvPr>
            <p:cNvGrpSpPr/>
            <p:nvPr userDrawn="1"/>
          </p:nvGrpSpPr>
          <p:grpSpPr>
            <a:xfrm>
              <a:off x="8979190" y="622531"/>
              <a:ext cx="122549" cy="446203"/>
              <a:chOff x="273377" y="377072"/>
              <a:chExt cx="122549" cy="446203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90C9000-D588-4858-AFB0-85FCCE5A798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602998-65C8-4D5D-86CD-5DC02004A4C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C9BFF69-33BC-4907-AE9A-9E687CA9C8B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7A992E2-C796-41F8-9206-B795B7744FDC}"/>
                </a:ext>
              </a:extLst>
            </p:cNvPr>
            <p:cNvGrpSpPr/>
            <p:nvPr userDrawn="1"/>
          </p:nvGrpSpPr>
          <p:grpSpPr>
            <a:xfrm>
              <a:off x="9139196" y="622531"/>
              <a:ext cx="122549" cy="446203"/>
              <a:chOff x="273377" y="377072"/>
              <a:chExt cx="122549" cy="446203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5A21AEB8-DCE5-42E7-8A5F-89FA60B189F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8CA034CF-7743-4AAE-B851-C2755926B64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A05CB38C-EB9F-4E45-B079-6446A84F409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4A4FE14-5F21-40E2-B41F-2F0C19C3DD8A}"/>
                </a:ext>
              </a:extLst>
            </p:cNvPr>
            <p:cNvGrpSpPr/>
            <p:nvPr userDrawn="1"/>
          </p:nvGrpSpPr>
          <p:grpSpPr>
            <a:xfrm>
              <a:off x="9299202" y="622531"/>
              <a:ext cx="122549" cy="446203"/>
              <a:chOff x="273377" y="377072"/>
              <a:chExt cx="122549" cy="446203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22EA575-9BBC-4622-B0ED-15E1270D531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6AD1F17-0D64-46A4-AA60-AEE411BADCE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D23D287-39E8-4D7B-8323-F266555CC37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266140D-9C16-470F-91A0-95DF9268A201}"/>
                </a:ext>
              </a:extLst>
            </p:cNvPr>
            <p:cNvGrpSpPr/>
            <p:nvPr userDrawn="1"/>
          </p:nvGrpSpPr>
          <p:grpSpPr>
            <a:xfrm>
              <a:off x="9459208" y="622531"/>
              <a:ext cx="122549" cy="446203"/>
              <a:chOff x="273377" y="377072"/>
              <a:chExt cx="122549" cy="446203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14D678A-234A-4A9D-8460-D2608B4064D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D338E16-3C06-423A-9477-0EC608A226D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195EE85-FF32-4D6F-B263-13664DBC773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2966B71-DF32-4ED0-903B-1DEB0A7563BA}"/>
                </a:ext>
              </a:extLst>
            </p:cNvPr>
            <p:cNvGrpSpPr/>
            <p:nvPr userDrawn="1"/>
          </p:nvGrpSpPr>
          <p:grpSpPr>
            <a:xfrm>
              <a:off x="9619214" y="622531"/>
              <a:ext cx="122549" cy="446203"/>
              <a:chOff x="273377" y="377072"/>
              <a:chExt cx="122549" cy="446203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82FDFF6-1CAE-435C-8EBB-293F95FC922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4A620A6-D059-4FA8-88FB-3EEB41F7B1C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87ED2A9A-1D1D-4F95-92AA-0A4C67F12F5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AEEB2DD0-D485-46DB-8382-2073BAF55E02}"/>
                </a:ext>
              </a:extLst>
            </p:cNvPr>
            <p:cNvGrpSpPr/>
            <p:nvPr userDrawn="1"/>
          </p:nvGrpSpPr>
          <p:grpSpPr>
            <a:xfrm>
              <a:off x="9779220" y="622531"/>
              <a:ext cx="122549" cy="446203"/>
              <a:chOff x="273377" y="377072"/>
              <a:chExt cx="122549" cy="446203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8116CB09-F3D9-4D34-AB65-B66EB7DC262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F8B19DF-4245-4878-9D46-83BF707211D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40B56244-F59C-4FF1-9D7A-E6C93DCC8B9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9BC30CEF-2D42-4304-80FA-56A52F582875}"/>
                </a:ext>
              </a:extLst>
            </p:cNvPr>
            <p:cNvGrpSpPr/>
            <p:nvPr userDrawn="1"/>
          </p:nvGrpSpPr>
          <p:grpSpPr>
            <a:xfrm>
              <a:off x="9939226" y="622531"/>
              <a:ext cx="122549" cy="446203"/>
              <a:chOff x="273377" y="377072"/>
              <a:chExt cx="122549" cy="446203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A4707FD-54F1-418D-AE24-B539A9C9881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3D2FBCA-D22D-4C1E-936D-38A8E224A21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EAB5A8B-D521-409F-A7C4-DB0910F859C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DDDC2DD-6C2D-4916-8DA2-7AC05CF8E898}"/>
                </a:ext>
              </a:extLst>
            </p:cNvPr>
            <p:cNvGrpSpPr/>
            <p:nvPr userDrawn="1"/>
          </p:nvGrpSpPr>
          <p:grpSpPr>
            <a:xfrm>
              <a:off x="10099232" y="622531"/>
              <a:ext cx="122549" cy="446203"/>
              <a:chOff x="273377" y="377072"/>
              <a:chExt cx="122549" cy="446203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5E9564F7-FC11-4304-AA16-F297360FFF6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C06F560-8913-4BC9-8498-83DD0B36658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3B418E0-AB54-4986-8913-D9D19EE86FF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145B2B4-3F6B-48A6-B0C4-8663481833DD}"/>
                </a:ext>
              </a:extLst>
            </p:cNvPr>
            <p:cNvGrpSpPr/>
            <p:nvPr userDrawn="1"/>
          </p:nvGrpSpPr>
          <p:grpSpPr>
            <a:xfrm>
              <a:off x="10259238" y="622531"/>
              <a:ext cx="122549" cy="446203"/>
              <a:chOff x="273377" y="377072"/>
              <a:chExt cx="122549" cy="446203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5E3E584-7407-4542-A672-E5B34A88BE8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16DAF41C-E984-41B1-91D3-2E9D95EF82D2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579DF3A0-6E1B-4BD6-AF2C-4C457FCC1EEE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36609AC-2D17-420E-8C19-97D01B5158D2}"/>
                </a:ext>
              </a:extLst>
            </p:cNvPr>
            <p:cNvGrpSpPr/>
            <p:nvPr userDrawn="1"/>
          </p:nvGrpSpPr>
          <p:grpSpPr>
            <a:xfrm>
              <a:off x="10419244" y="622531"/>
              <a:ext cx="122549" cy="446203"/>
              <a:chOff x="273377" y="377072"/>
              <a:chExt cx="122549" cy="446203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C271091-7908-4506-96E5-2CFBC74872C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28922CD-825E-48EC-AC45-0541030B0A3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36A5ACE5-DD50-42B0-9862-FBA01BE4647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D0114E0-C76A-4274-A4FF-BC8D914119DD}"/>
                </a:ext>
              </a:extLst>
            </p:cNvPr>
            <p:cNvGrpSpPr/>
            <p:nvPr userDrawn="1"/>
          </p:nvGrpSpPr>
          <p:grpSpPr>
            <a:xfrm>
              <a:off x="10579250" y="622531"/>
              <a:ext cx="122549" cy="446203"/>
              <a:chOff x="273377" y="377072"/>
              <a:chExt cx="122549" cy="446203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B666A8E-EC10-44EF-95C6-57D2FEDD941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CF2F9F2-505F-4131-A00C-0A654777E7F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4DEF94C-901E-453E-8F62-616EAF85EEA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B643B2E-66A0-461D-9117-F5592A5B3ADC}"/>
                </a:ext>
              </a:extLst>
            </p:cNvPr>
            <p:cNvGrpSpPr/>
            <p:nvPr userDrawn="1"/>
          </p:nvGrpSpPr>
          <p:grpSpPr>
            <a:xfrm>
              <a:off x="10739256" y="622531"/>
              <a:ext cx="122549" cy="446203"/>
              <a:chOff x="273377" y="377072"/>
              <a:chExt cx="122549" cy="446203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91B5023-17EF-473E-B864-AA8B34188A6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1940EDC5-ECF3-42E0-91F2-468BA609843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09C39AD5-8621-4416-BD6D-C37885A5DA0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C2E8F9B-B9FA-4967-82F8-3E214C2E20B7}"/>
                </a:ext>
              </a:extLst>
            </p:cNvPr>
            <p:cNvGrpSpPr/>
            <p:nvPr userDrawn="1"/>
          </p:nvGrpSpPr>
          <p:grpSpPr>
            <a:xfrm>
              <a:off x="10899262" y="622531"/>
              <a:ext cx="122549" cy="446203"/>
              <a:chOff x="273377" y="377072"/>
              <a:chExt cx="122549" cy="44620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58AD894F-E9BB-4393-8A34-9C1751EA8F3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0CA396B-0470-4451-8811-30E50494364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8473DD1-B0C0-4D80-8E7F-F0AF0573645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B0FC7EC-B75D-4263-AFD1-EFE1BE0329C9}"/>
                </a:ext>
              </a:extLst>
            </p:cNvPr>
            <p:cNvGrpSpPr/>
            <p:nvPr userDrawn="1"/>
          </p:nvGrpSpPr>
          <p:grpSpPr>
            <a:xfrm>
              <a:off x="11059268" y="622531"/>
              <a:ext cx="122549" cy="446203"/>
              <a:chOff x="273377" y="377072"/>
              <a:chExt cx="122549" cy="446203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4DD5BC9-D5F6-470E-ACA1-127BE1DA03EF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F7E7DCC-C73A-44BD-A07C-D291DDDA476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AB37D3A-4B47-4998-A8CD-F58F1D29ED9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308DA15-A230-4211-ABFB-215C7DFA6222}"/>
                </a:ext>
              </a:extLst>
            </p:cNvPr>
            <p:cNvGrpSpPr/>
            <p:nvPr userDrawn="1"/>
          </p:nvGrpSpPr>
          <p:grpSpPr>
            <a:xfrm>
              <a:off x="11219274" y="622531"/>
              <a:ext cx="122549" cy="446203"/>
              <a:chOff x="273377" y="377072"/>
              <a:chExt cx="122549" cy="44620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3EB470F-7FB6-453C-BC8D-F0D5714500B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A863B50-7517-44C6-B411-746838A2570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91DFFC5-2799-4FB8-9E02-07CF5F636FAE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FF4D77-474B-4799-AF97-C11376283E35}"/>
                </a:ext>
              </a:extLst>
            </p:cNvPr>
            <p:cNvGrpSpPr/>
            <p:nvPr userDrawn="1"/>
          </p:nvGrpSpPr>
          <p:grpSpPr>
            <a:xfrm>
              <a:off x="11379280" y="622531"/>
              <a:ext cx="122549" cy="446203"/>
              <a:chOff x="273377" y="377072"/>
              <a:chExt cx="122549" cy="446203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07B4788-A99C-42AA-9FDC-A396B86EA89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25B7CFA-9C0F-41CE-BDA7-1D5247973C2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FCBBA23-1B7A-4C7A-9BFF-AEE03E69F25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3D3C417-29E4-4F7B-9112-47BA93A1C5FC}"/>
                </a:ext>
              </a:extLst>
            </p:cNvPr>
            <p:cNvGrpSpPr/>
            <p:nvPr userDrawn="1"/>
          </p:nvGrpSpPr>
          <p:grpSpPr>
            <a:xfrm>
              <a:off x="11539286" y="622531"/>
              <a:ext cx="122549" cy="446203"/>
              <a:chOff x="273377" y="377072"/>
              <a:chExt cx="122549" cy="446203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A4FCD05-D933-4C1D-9E81-491DEFAE30A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9074B59-78B1-4F5F-8132-FC5470797D2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52D45E99-4421-4BB9-AA4F-A3AC7F3AA09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8D2477D-E14F-4BF8-A9DD-08C55AB75D2C}"/>
                </a:ext>
              </a:extLst>
            </p:cNvPr>
            <p:cNvGrpSpPr/>
            <p:nvPr userDrawn="1"/>
          </p:nvGrpSpPr>
          <p:grpSpPr>
            <a:xfrm>
              <a:off x="11699292" y="622531"/>
              <a:ext cx="122549" cy="446203"/>
              <a:chOff x="273377" y="377072"/>
              <a:chExt cx="122549" cy="446203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DD8D72A-1015-4888-A13D-229423CAD9BF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2044354-3CC0-4455-9BBB-5468826EC6E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77D96A90-F8D3-4BD5-8139-B6162141C9B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B0C02D2-7CC3-4573-9925-D3AFE8FCB0AD}"/>
                </a:ext>
              </a:extLst>
            </p:cNvPr>
            <p:cNvGrpSpPr/>
            <p:nvPr userDrawn="1"/>
          </p:nvGrpSpPr>
          <p:grpSpPr>
            <a:xfrm>
              <a:off x="11859298" y="622531"/>
              <a:ext cx="122549" cy="284376"/>
              <a:chOff x="273377" y="377072"/>
              <a:chExt cx="122549" cy="28437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7120461-995B-4F4D-92DA-4755CD29A87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102087D-4A6A-419D-9562-C352C1214C8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81F5213-6C71-44A5-B74E-8AAF2E1D9054}"/>
                </a:ext>
              </a:extLst>
            </p:cNvPr>
            <p:cNvSpPr/>
            <p:nvPr userDrawn="1"/>
          </p:nvSpPr>
          <p:spPr>
            <a:xfrm>
              <a:off x="12019283" y="784358"/>
              <a:ext cx="122549" cy="122549"/>
            </a:xfrm>
            <a:prstGeom prst="ellipse">
              <a:avLst/>
            </a:prstGeom>
            <a:solidFill>
              <a:srgbClr val="318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74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392">
            <a:extLst>
              <a:ext uri="{FF2B5EF4-FFF2-40B4-BE49-F238E27FC236}">
                <a16:creationId xmlns:a16="http://schemas.microsoft.com/office/drawing/2014/main" id="{C80F7820-9DC9-4954-B9CE-C417BFD1D6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76000">
                <a:srgbClr val="C0D8E2"/>
              </a:gs>
              <a:gs pos="42000">
                <a:srgbClr val="80B1C5"/>
              </a:gs>
              <a:gs pos="2000">
                <a:srgbClr val="00638A"/>
              </a:gs>
              <a:gs pos="96000">
                <a:srgbClr val="F4E8CE"/>
              </a:gs>
              <a:gs pos="87000">
                <a:srgbClr val="FFFFFF"/>
              </a:gs>
              <a:gs pos="100000">
                <a:srgbClr val="E9D19D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A45420AA-0B9D-44C5-9616-99879EDCFF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336" y="5616917"/>
            <a:ext cx="3038681" cy="61855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BA301D-8A2E-42AE-B086-85F6B6C2A4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917" y="2465299"/>
            <a:ext cx="7693097" cy="1927401"/>
          </a:xfrm>
        </p:spPr>
        <p:txBody>
          <a:bodyPr anchor="ctr">
            <a:normAutofit/>
          </a:bodyPr>
          <a:lstStyle>
            <a:lvl1pPr algn="l">
              <a:defRPr sz="4400" b="0">
                <a:solidFill>
                  <a:schemeClr val="tx2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Section Header</a:t>
            </a:r>
          </a:p>
        </p:txBody>
      </p: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431FB430-5B04-42A6-BE02-948A1E34A418}"/>
              </a:ext>
            </a:extLst>
          </p:cNvPr>
          <p:cNvGrpSpPr/>
          <p:nvPr userDrawn="1"/>
        </p:nvGrpSpPr>
        <p:grpSpPr>
          <a:xfrm>
            <a:off x="18854" y="622531"/>
            <a:ext cx="12122978" cy="446203"/>
            <a:chOff x="18854" y="622531"/>
            <a:chExt cx="12122978" cy="4462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C0E4FD-C92B-47D2-96BC-658304BAF540}"/>
                </a:ext>
              </a:extLst>
            </p:cNvPr>
            <p:cNvGrpSpPr/>
            <p:nvPr userDrawn="1"/>
          </p:nvGrpSpPr>
          <p:grpSpPr>
            <a:xfrm>
              <a:off x="18854" y="622531"/>
              <a:ext cx="122549" cy="446203"/>
              <a:chOff x="273377" y="377072"/>
              <a:chExt cx="122549" cy="446203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93ABF78-7536-4AFE-B025-F9924009E22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3B23AE8-24F0-4285-9D5D-0B0B7D3E53B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8915980-BFC2-44BB-9E04-673CA56B1C2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BE148A-C886-4D0A-8494-CEAADF1B6CC4}"/>
                </a:ext>
              </a:extLst>
            </p:cNvPr>
            <p:cNvGrpSpPr/>
            <p:nvPr userDrawn="1"/>
          </p:nvGrpSpPr>
          <p:grpSpPr>
            <a:xfrm>
              <a:off x="178860" y="622531"/>
              <a:ext cx="122549" cy="446203"/>
              <a:chOff x="273377" y="377072"/>
              <a:chExt cx="122549" cy="44620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AD27C63-F9D4-4AC4-8EE5-0A63FDE3225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AF02822-B2D9-479E-ABC3-788398CB2FF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DB796E-C15C-4E0C-8B24-587622146DF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A2BD66E-B405-43D5-A2F0-7C59AD6B3E3D}"/>
                </a:ext>
              </a:extLst>
            </p:cNvPr>
            <p:cNvGrpSpPr/>
            <p:nvPr userDrawn="1"/>
          </p:nvGrpSpPr>
          <p:grpSpPr>
            <a:xfrm>
              <a:off x="338866" y="622531"/>
              <a:ext cx="122549" cy="446203"/>
              <a:chOff x="273377" y="377072"/>
              <a:chExt cx="122549" cy="44620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F87D198-5A46-48D5-92D6-FFE7596B1E3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1E87398-861D-4DB5-A477-782D09D65FC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C83BB8-A33A-43A2-92E4-D556E3AC00D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AF4DDC9-F86E-426C-9560-A2CC8CF42673}"/>
                </a:ext>
              </a:extLst>
            </p:cNvPr>
            <p:cNvGrpSpPr/>
            <p:nvPr userDrawn="1"/>
          </p:nvGrpSpPr>
          <p:grpSpPr>
            <a:xfrm>
              <a:off x="498872" y="622531"/>
              <a:ext cx="122549" cy="446203"/>
              <a:chOff x="273377" y="377072"/>
              <a:chExt cx="122549" cy="44620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CD11A32-2B38-40B3-8795-83C34EA991E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75BCCC0-A90F-4D7F-9905-F35DD0CEE38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A4101BC-A6F2-492B-9308-465B34E604D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961790-31CD-47E0-AC61-0D0444B8AC81}"/>
                </a:ext>
              </a:extLst>
            </p:cNvPr>
            <p:cNvGrpSpPr/>
            <p:nvPr userDrawn="1"/>
          </p:nvGrpSpPr>
          <p:grpSpPr>
            <a:xfrm>
              <a:off x="658878" y="622531"/>
              <a:ext cx="122549" cy="446203"/>
              <a:chOff x="273377" y="377072"/>
              <a:chExt cx="122549" cy="44620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26E8D1D-51B1-442C-81D7-E0EE0AB1CA3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119EAE2-C257-47C0-821F-4007A960E69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740B037-97CF-42C0-AD59-47818482D1F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8D511D0-FED3-446F-8343-AE21E4E4E194}"/>
                </a:ext>
              </a:extLst>
            </p:cNvPr>
            <p:cNvGrpSpPr/>
            <p:nvPr userDrawn="1"/>
          </p:nvGrpSpPr>
          <p:grpSpPr>
            <a:xfrm>
              <a:off x="818884" y="622531"/>
              <a:ext cx="122549" cy="446203"/>
              <a:chOff x="273377" y="377072"/>
              <a:chExt cx="122549" cy="44620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DE9B7E2-B70F-46CA-961C-65803E4145A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60CB6DD-FDC7-4A53-9DA8-340596C86AD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55BBABE-CA34-47A1-A4CC-2D635C4F3BF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8CF8D9E-F4CC-48B9-A84C-E126BBD8608E}"/>
                </a:ext>
              </a:extLst>
            </p:cNvPr>
            <p:cNvGrpSpPr/>
            <p:nvPr userDrawn="1"/>
          </p:nvGrpSpPr>
          <p:grpSpPr>
            <a:xfrm>
              <a:off x="978890" y="622531"/>
              <a:ext cx="122549" cy="446203"/>
              <a:chOff x="273377" y="377072"/>
              <a:chExt cx="122549" cy="44620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818D65A-ED9A-44A9-9DD5-2E3862D120E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4031CCC-1498-43D1-8D03-B7939BA35CA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96D9BD3-0CAA-4381-A179-A97E60F325B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2EA1C3-9B26-4B1A-BF21-D94B4BAE7325}"/>
                </a:ext>
              </a:extLst>
            </p:cNvPr>
            <p:cNvGrpSpPr/>
            <p:nvPr userDrawn="1"/>
          </p:nvGrpSpPr>
          <p:grpSpPr>
            <a:xfrm>
              <a:off x="1138896" y="622531"/>
              <a:ext cx="122549" cy="446203"/>
              <a:chOff x="273377" y="377072"/>
              <a:chExt cx="122549" cy="44620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1748518-21E5-42AC-92A9-99898893D47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ACFAA6-E087-4C03-85BD-44E250ED05A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FF174CD-7CCA-42F8-8720-F78056B0F54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0153E87-FD5B-42D3-9904-A24CF32E6882}"/>
                </a:ext>
              </a:extLst>
            </p:cNvPr>
            <p:cNvGrpSpPr/>
            <p:nvPr userDrawn="1"/>
          </p:nvGrpSpPr>
          <p:grpSpPr>
            <a:xfrm>
              <a:off x="1298902" y="622531"/>
              <a:ext cx="122549" cy="446203"/>
              <a:chOff x="273377" y="377072"/>
              <a:chExt cx="122549" cy="446203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0EB28EF-FD03-40BD-B454-FE3D749A7B7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685C1BE-39EA-4FCF-9FFB-F437979F4CA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FD73DFE-BEEF-4316-8929-1309670F51A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6EFF98-ACE3-4D68-921B-E946BE3FAD48}"/>
                </a:ext>
              </a:extLst>
            </p:cNvPr>
            <p:cNvGrpSpPr/>
            <p:nvPr userDrawn="1"/>
          </p:nvGrpSpPr>
          <p:grpSpPr>
            <a:xfrm>
              <a:off x="1458908" y="622531"/>
              <a:ext cx="122549" cy="446203"/>
              <a:chOff x="273377" y="377072"/>
              <a:chExt cx="122549" cy="446203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F319B38-4DAA-49DB-9BEB-D8785EF9D29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A2F830B-6927-4A04-8A67-4CA894D6A38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01587BF5-BACE-4B41-8DC6-BC2B5F12F0D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39792D9-5CDE-4ECD-BFBA-2AE919EF5F64}"/>
                </a:ext>
              </a:extLst>
            </p:cNvPr>
            <p:cNvGrpSpPr/>
            <p:nvPr userDrawn="1"/>
          </p:nvGrpSpPr>
          <p:grpSpPr>
            <a:xfrm>
              <a:off x="1618914" y="622531"/>
              <a:ext cx="122549" cy="446203"/>
              <a:chOff x="273377" y="377072"/>
              <a:chExt cx="122549" cy="446203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4D9A0D65-26CE-4D3F-B951-B10B91793D6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5E5F9BA-7730-44F8-A788-B8E0E789D38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EFA9846-07FF-4E6B-8076-83FBABA9CB0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F17802D-0636-4CD1-A492-3F3D5FB9B32F}"/>
                </a:ext>
              </a:extLst>
            </p:cNvPr>
            <p:cNvGrpSpPr/>
            <p:nvPr userDrawn="1"/>
          </p:nvGrpSpPr>
          <p:grpSpPr>
            <a:xfrm>
              <a:off x="1778920" y="622531"/>
              <a:ext cx="122549" cy="446203"/>
              <a:chOff x="273377" y="377072"/>
              <a:chExt cx="122549" cy="446203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91E3785-597E-490D-B775-8CB58A2EE3C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97F7682-8D90-4DEF-AF66-B72BAADBF8F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B95C44A-EC37-43C5-A763-CC5992EC921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60692BD-076A-4F89-AA36-8B941D541A43}"/>
                </a:ext>
              </a:extLst>
            </p:cNvPr>
            <p:cNvGrpSpPr/>
            <p:nvPr userDrawn="1"/>
          </p:nvGrpSpPr>
          <p:grpSpPr>
            <a:xfrm>
              <a:off x="1938926" y="622531"/>
              <a:ext cx="122549" cy="446203"/>
              <a:chOff x="273377" y="377072"/>
              <a:chExt cx="122549" cy="446203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C876398-0FDF-4A33-A443-A663E329EDCF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958E7E-8369-4417-9416-5FE0097E5AC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395289A4-0D99-44BB-99E9-134D6047DD9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87C92E7-BFCB-4E3E-895C-BFEFD8D0151E}"/>
                </a:ext>
              </a:extLst>
            </p:cNvPr>
            <p:cNvGrpSpPr/>
            <p:nvPr userDrawn="1"/>
          </p:nvGrpSpPr>
          <p:grpSpPr>
            <a:xfrm>
              <a:off x="2098932" y="622531"/>
              <a:ext cx="122549" cy="446203"/>
              <a:chOff x="273377" y="377072"/>
              <a:chExt cx="122549" cy="446203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83E6AE6-35BB-447A-AC2A-01F429CEC3C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BCECAD0-EBE2-47F0-AF47-D796649750F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0A50287-7A63-4073-9A12-D2A80974433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1CB68EC-8A57-48CC-B052-BF1CFE47F261}"/>
                </a:ext>
              </a:extLst>
            </p:cNvPr>
            <p:cNvGrpSpPr/>
            <p:nvPr userDrawn="1"/>
          </p:nvGrpSpPr>
          <p:grpSpPr>
            <a:xfrm>
              <a:off x="2258938" y="622531"/>
              <a:ext cx="122549" cy="446203"/>
              <a:chOff x="273377" y="377072"/>
              <a:chExt cx="122549" cy="446203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8C3170-D225-4FAA-AAC1-485AC6EEE57F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5BB7148-8EC6-41D4-AF83-4C045E3989E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20E555E-F417-4B12-8273-3D9624FEBB9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B4F2FD0-56C3-4BBE-9000-B4AE33D7716F}"/>
                </a:ext>
              </a:extLst>
            </p:cNvPr>
            <p:cNvGrpSpPr/>
            <p:nvPr userDrawn="1"/>
          </p:nvGrpSpPr>
          <p:grpSpPr>
            <a:xfrm>
              <a:off x="2418944" y="622531"/>
              <a:ext cx="122549" cy="446203"/>
              <a:chOff x="273377" y="377072"/>
              <a:chExt cx="122549" cy="446203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3E305625-5D00-4B95-82EC-28ECCC93958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D16354B-7585-4BA9-9C26-55CB4608AC4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0EBFDBE-F68F-489A-8A43-286FA4F1E7D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01BD434-6EEB-4EE4-A42D-458504E26728}"/>
                </a:ext>
              </a:extLst>
            </p:cNvPr>
            <p:cNvGrpSpPr/>
            <p:nvPr userDrawn="1"/>
          </p:nvGrpSpPr>
          <p:grpSpPr>
            <a:xfrm>
              <a:off x="2578950" y="622531"/>
              <a:ext cx="122549" cy="446203"/>
              <a:chOff x="273377" y="377072"/>
              <a:chExt cx="122549" cy="446203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DD0996B-B17F-4552-8B74-CFA2A1338C9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68E2E7F-DF7D-4701-A721-09D67F8EA7F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346768E-379A-4A30-B7A7-41C9122A4A8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5C747CA-6F9F-4E7F-9770-DF1A8213DDDF}"/>
                </a:ext>
              </a:extLst>
            </p:cNvPr>
            <p:cNvGrpSpPr/>
            <p:nvPr userDrawn="1"/>
          </p:nvGrpSpPr>
          <p:grpSpPr>
            <a:xfrm>
              <a:off x="2738956" y="622531"/>
              <a:ext cx="122549" cy="446203"/>
              <a:chOff x="273377" y="377072"/>
              <a:chExt cx="122549" cy="446203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6E146305-38EF-41F6-8DBF-9A4D2B9432D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55480B5-EA2D-49B3-BACD-891A3345B96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3109744-0847-4BE0-9553-7DE43B33A7D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F1C6704-E3C7-463F-BA55-F8533B6C6B8B}"/>
                </a:ext>
              </a:extLst>
            </p:cNvPr>
            <p:cNvGrpSpPr/>
            <p:nvPr userDrawn="1"/>
          </p:nvGrpSpPr>
          <p:grpSpPr>
            <a:xfrm>
              <a:off x="2898962" y="622531"/>
              <a:ext cx="122549" cy="446203"/>
              <a:chOff x="273377" y="377072"/>
              <a:chExt cx="122549" cy="446203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D3461A8-B89A-46CD-8507-5BCA8AC7010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3ECFAF5-8FA7-4D91-81D1-DA1C4785CEA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75B7A1A-2829-4EB9-B291-134509E1207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3F92DC5-285B-42EF-9959-6669C1D7EB09}"/>
                </a:ext>
              </a:extLst>
            </p:cNvPr>
            <p:cNvGrpSpPr/>
            <p:nvPr userDrawn="1"/>
          </p:nvGrpSpPr>
          <p:grpSpPr>
            <a:xfrm>
              <a:off x="3058968" y="622531"/>
              <a:ext cx="122549" cy="446203"/>
              <a:chOff x="273377" y="377072"/>
              <a:chExt cx="122549" cy="446203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48942C1-2ABC-4918-BF3C-9C9DF810FB4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2A5786-74F8-4D65-9017-9B1119E4E29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F33E220-7790-4EE5-8B2E-345DB4529B0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9CAE829-AE74-4DAA-BDD0-56ADA9378219}"/>
                </a:ext>
              </a:extLst>
            </p:cNvPr>
            <p:cNvGrpSpPr/>
            <p:nvPr userDrawn="1"/>
          </p:nvGrpSpPr>
          <p:grpSpPr>
            <a:xfrm>
              <a:off x="3218974" y="622531"/>
              <a:ext cx="122549" cy="446203"/>
              <a:chOff x="273377" y="377072"/>
              <a:chExt cx="122549" cy="446203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DAA611E-B193-4222-8A38-0FD667BD145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BDD0B9E8-B7E5-4D46-A079-5D05E71377C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74B8A10-0D02-40C7-8AE8-928CA54583F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8DFACA41-0E20-4DF5-B14F-B37921F5ED47}"/>
                </a:ext>
              </a:extLst>
            </p:cNvPr>
            <p:cNvGrpSpPr/>
            <p:nvPr userDrawn="1"/>
          </p:nvGrpSpPr>
          <p:grpSpPr>
            <a:xfrm>
              <a:off x="3378980" y="622531"/>
              <a:ext cx="122549" cy="446203"/>
              <a:chOff x="273377" y="377072"/>
              <a:chExt cx="122549" cy="446203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E86EC41-412E-4C88-83A5-B88E6D54EF7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3DD6C7C-9D23-4B0F-837D-E7F8067E335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65D38591-6D6D-482D-ABCE-E2228AA24C4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19EF328-4024-4D68-BD25-895A857FD9C9}"/>
                </a:ext>
              </a:extLst>
            </p:cNvPr>
            <p:cNvGrpSpPr/>
            <p:nvPr userDrawn="1"/>
          </p:nvGrpSpPr>
          <p:grpSpPr>
            <a:xfrm>
              <a:off x="3538986" y="622531"/>
              <a:ext cx="122549" cy="446203"/>
              <a:chOff x="273377" y="377072"/>
              <a:chExt cx="122549" cy="446203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B8B440F-6D42-4CC1-BEFB-14513A8FFA4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A952935-0833-497A-8AE8-D6F94F1E7B6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6A9F160-9C3F-4B2E-9A9B-4AB1BD24B1B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F8E5A25-B6E5-489F-9078-F2F309925DD0}"/>
                </a:ext>
              </a:extLst>
            </p:cNvPr>
            <p:cNvGrpSpPr/>
            <p:nvPr userDrawn="1"/>
          </p:nvGrpSpPr>
          <p:grpSpPr>
            <a:xfrm>
              <a:off x="3698992" y="622531"/>
              <a:ext cx="122549" cy="446203"/>
              <a:chOff x="273377" y="377072"/>
              <a:chExt cx="122549" cy="446203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015750A-588B-4194-ACC4-64DD5916E33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4062B26-00CB-4099-A6E4-5A40BDB3045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843EF54D-6A74-484B-800B-0305C2928E4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34C636F-C996-4CA0-AB9A-798FEE6568B6}"/>
                </a:ext>
              </a:extLst>
            </p:cNvPr>
            <p:cNvGrpSpPr/>
            <p:nvPr userDrawn="1"/>
          </p:nvGrpSpPr>
          <p:grpSpPr>
            <a:xfrm>
              <a:off x="3858998" y="622531"/>
              <a:ext cx="122549" cy="446203"/>
              <a:chOff x="273377" y="377072"/>
              <a:chExt cx="122549" cy="44620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9FB1116-093A-4EB3-B702-1878E19EDDB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39BD0DB-4DBD-417F-831F-4AB1731CC3D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8F027BC-6ABB-4745-A913-B2C407D5FFA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FDAA2C4-791A-475E-92D7-58C988430009}"/>
                </a:ext>
              </a:extLst>
            </p:cNvPr>
            <p:cNvGrpSpPr/>
            <p:nvPr userDrawn="1"/>
          </p:nvGrpSpPr>
          <p:grpSpPr>
            <a:xfrm>
              <a:off x="4019004" y="622531"/>
              <a:ext cx="122549" cy="446203"/>
              <a:chOff x="273377" y="377072"/>
              <a:chExt cx="122549" cy="44620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0375844-7072-4975-8B97-A592FF39921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D9E10F27-4B60-4572-845A-E40D93E39BB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288ED30-CF62-41F1-8DA8-B8D2E9369B2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E4A4156A-39B4-4B59-B6B7-9B1DC7E5A944}"/>
                </a:ext>
              </a:extLst>
            </p:cNvPr>
            <p:cNvGrpSpPr/>
            <p:nvPr userDrawn="1"/>
          </p:nvGrpSpPr>
          <p:grpSpPr>
            <a:xfrm>
              <a:off x="4179010" y="622531"/>
              <a:ext cx="122549" cy="446203"/>
              <a:chOff x="273377" y="377072"/>
              <a:chExt cx="122549" cy="446203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2B300FD-AC9B-4E5B-9909-2EBCCB958FD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C76653E-BF4C-4524-8316-F985B343390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30EDBC7-3CA3-470C-853B-F754B70ABEB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095224D-25C1-45BC-AAAC-60CD72CA4B7C}"/>
                </a:ext>
              </a:extLst>
            </p:cNvPr>
            <p:cNvGrpSpPr/>
            <p:nvPr userDrawn="1"/>
          </p:nvGrpSpPr>
          <p:grpSpPr>
            <a:xfrm>
              <a:off x="4339016" y="622531"/>
              <a:ext cx="122549" cy="446203"/>
              <a:chOff x="273377" y="377072"/>
              <a:chExt cx="122549" cy="446203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C139C7B-779E-4E9F-BF68-472667851C8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3341AF1-C4B3-46F8-8ECF-D736018574D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A83DAB6-C142-44DB-8E96-910ED44FA83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6D83639-9E29-442F-996D-D11481922324}"/>
                </a:ext>
              </a:extLst>
            </p:cNvPr>
            <p:cNvGrpSpPr/>
            <p:nvPr userDrawn="1"/>
          </p:nvGrpSpPr>
          <p:grpSpPr>
            <a:xfrm>
              <a:off x="4499022" y="622531"/>
              <a:ext cx="122549" cy="446203"/>
              <a:chOff x="273377" y="377072"/>
              <a:chExt cx="122549" cy="446203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E3DF25E-CA74-422D-BFED-0F07A664E5A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FA975BD-F0A8-4D9E-BC06-C1ABEC2DE01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39FC2193-FFD3-4694-906A-91FAB9309A4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D2E925E-4515-4A50-AA4E-AE3693AC7603}"/>
                </a:ext>
              </a:extLst>
            </p:cNvPr>
            <p:cNvGrpSpPr/>
            <p:nvPr userDrawn="1"/>
          </p:nvGrpSpPr>
          <p:grpSpPr>
            <a:xfrm>
              <a:off x="4659028" y="622531"/>
              <a:ext cx="122549" cy="446203"/>
              <a:chOff x="273377" y="377072"/>
              <a:chExt cx="122549" cy="446203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481D931-5641-4B67-A77F-ECAC75C1F06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E22A924C-34DD-49C3-9A3E-38C439377D2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FCE5D97-0FA6-4800-BAFF-5112FE1E397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A1A6073-3ECC-4C2D-9925-F9DA83FC3544}"/>
                </a:ext>
              </a:extLst>
            </p:cNvPr>
            <p:cNvGrpSpPr/>
            <p:nvPr userDrawn="1"/>
          </p:nvGrpSpPr>
          <p:grpSpPr>
            <a:xfrm>
              <a:off x="4819034" y="622531"/>
              <a:ext cx="122549" cy="446203"/>
              <a:chOff x="273377" y="377072"/>
              <a:chExt cx="122549" cy="446203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C84243F-7D74-4C6B-B57C-4731BEA9C4C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BE9CF484-5E3F-4871-9A5D-2E6D526F716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41C2421-0C6E-4D6D-8F33-C4F49429C8D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A0CB979-39D8-4941-9044-58CD954D7E90}"/>
                </a:ext>
              </a:extLst>
            </p:cNvPr>
            <p:cNvGrpSpPr/>
            <p:nvPr userDrawn="1"/>
          </p:nvGrpSpPr>
          <p:grpSpPr>
            <a:xfrm>
              <a:off x="4979040" y="622531"/>
              <a:ext cx="122549" cy="446203"/>
              <a:chOff x="273377" y="377072"/>
              <a:chExt cx="122549" cy="446203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E4DB98F-ADBC-4FF4-A8AE-D6318F2C985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97BB58D8-AE5E-444F-A2A2-D4525A52660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E52B2DD-B2BD-492A-B9AF-902044CDDBB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7453FBCA-AEA3-4393-9EEC-FB1CF927FB59}"/>
                </a:ext>
              </a:extLst>
            </p:cNvPr>
            <p:cNvGrpSpPr/>
            <p:nvPr userDrawn="1"/>
          </p:nvGrpSpPr>
          <p:grpSpPr>
            <a:xfrm>
              <a:off x="5139046" y="622531"/>
              <a:ext cx="122549" cy="446203"/>
              <a:chOff x="273377" y="377072"/>
              <a:chExt cx="122549" cy="446203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18E13A62-DAD8-4E7D-B0CB-5DB15A48CE7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2B5C59D-EBC5-4C59-8E05-45AB132AEAE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A4725A1-9D00-43C0-B049-03683C96C4F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900B513-3017-489A-9B5E-2C9028940782}"/>
                </a:ext>
              </a:extLst>
            </p:cNvPr>
            <p:cNvGrpSpPr/>
            <p:nvPr userDrawn="1"/>
          </p:nvGrpSpPr>
          <p:grpSpPr>
            <a:xfrm>
              <a:off x="5299052" y="622531"/>
              <a:ext cx="122549" cy="446203"/>
              <a:chOff x="273377" y="377072"/>
              <a:chExt cx="122549" cy="446203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1AB91C0-6E0A-4E92-B568-4B72598005F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21FA9D6F-0A6F-433C-9A25-EF41C1AAB64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F6A28F46-0ABF-443C-A2F4-A11929633FC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1A79BD1-CF36-4EAF-A30D-4678965FD7FA}"/>
                </a:ext>
              </a:extLst>
            </p:cNvPr>
            <p:cNvGrpSpPr/>
            <p:nvPr userDrawn="1"/>
          </p:nvGrpSpPr>
          <p:grpSpPr>
            <a:xfrm>
              <a:off x="5459058" y="622531"/>
              <a:ext cx="122549" cy="446203"/>
              <a:chOff x="273377" y="377072"/>
              <a:chExt cx="122549" cy="446203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33AA164-AA61-4CEF-A59D-4D7337D3AB7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1B06D09-8B05-47C7-B4B1-600A8391995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247AC6A-40DD-46D2-9E18-2786F8E096F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468DE7F6-6287-44FA-B24C-D192ACC34EA3}"/>
                </a:ext>
              </a:extLst>
            </p:cNvPr>
            <p:cNvGrpSpPr/>
            <p:nvPr userDrawn="1"/>
          </p:nvGrpSpPr>
          <p:grpSpPr>
            <a:xfrm>
              <a:off x="5619064" y="622531"/>
              <a:ext cx="122549" cy="446203"/>
              <a:chOff x="273377" y="377072"/>
              <a:chExt cx="122549" cy="446203"/>
            </a:xfrm>
          </p:grpSpPr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AC1D91CA-FE73-4025-920A-F658EC774A3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D3638BB-8628-4FDE-8BBA-B54C91D2BFB2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60C03F9-A7A1-4305-9931-CF3440F9401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952996E2-8DBF-4805-BBDB-370473DE86CB}"/>
                </a:ext>
              </a:extLst>
            </p:cNvPr>
            <p:cNvGrpSpPr/>
            <p:nvPr userDrawn="1"/>
          </p:nvGrpSpPr>
          <p:grpSpPr>
            <a:xfrm>
              <a:off x="5779070" y="622531"/>
              <a:ext cx="122549" cy="446203"/>
              <a:chOff x="273377" y="377072"/>
              <a:chExt cx="122549" cy="446203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0418A1BD-9887-4FC8-809B-C0C9B246A3D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ABE2D0A-8279-403E-AEF2-2AFC7E7A58A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7AC9DB33-66CE-4128-B4CD-C2F1D75E371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963C47C7-AD7A-4FC6-8AF0-B3919D8E1559}"/>
                </a:ext>
              </a:extLst>
            </p:cNvPr>
            <p:cNvGrpSpPr/>
            <p:nvPr userDrawn="1"/>
          </p:nvGrpSpPr>
          <p:grpSpPr>
            <a:xfrm>
              <a:off x="5939076" y="622531"/>
              <a:ext cx="122549" cy="446203"/>
              <a:chOff x="273377" y="377072"/>
              <a:chExt cx="122549" cy="446203"/>
            </a:xfrm>
          </p:grpSpPr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878C048C-EBCF-4A89-A03B-EF6FD873C7E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B6B2E313-F72D-40D2-8007-41670F270E7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BB8719B2-F578-41A6-8901-2A1D0ED5BF8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0298C21-0A1B-43CF-8BF1-C81C41E95CB8}"/>
                </a:ext>
              </a:extLst>
            </p:cNvPr>
            <p:cNvGrpSpPr/>
            <p:nvPr userDrawn="1"/>
          </p:nvGrpSpPr>
          <p:grpSpPr>
            <a:xfrm>
              <a:off x="6099082" y="622531"/>
              <a:ext cx="122549" cy="446203"/>
              <a:chOff x="273377" y="377072"/>
              <a:chExt cx="122549" cy="446203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90D523A4-C072-409F-9468-74DD19EC5FE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DE15C40B-A41F-41FD-A037-88D23C1C9EB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E49D1671-4ED8-4671-B0E8-9BA7D8C85F6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83A608D-629E-4645-969E-9198B6730DD6}"/>
                </a:ext>
              </a:extLst>
            </p:cNvPr>
            <p:cNvGrpSpPr/>
            <p:nvPr userDrawn="1"/>
          </p:nvGrpSpPr>
          <p:grpSpPr>
            <a:xfrm>
              <a:off x="6259088" y="622531"/>
              <a:ext cx="122549" cy="446203"/>
              <a:chOff x="273377" y="377072"/>
              <a:chExt cx="122549" cy="446203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802E7EB7-966C-4F31-B99A-88CA2A17144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77219C2-FDCC-4A2A-B56A-B66A74430202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7D536594-666D-49B6-8E02-891AFD0E60B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68DEFD6-6A21-4A28-AE44-42E4EEF20AA7}"/>
                </a:ext>
              </a:extLst>
            </p:cNvPr>
            <p:cNvGrpSpPr/>
            <p:nvPr userDrawn="1"/>
          </p:nvGrpSpPr>
          <p:grpSpPr>
            <a:xfrm>
              <a:off x="6419094" y="622531"/>
              <a:ext cx="122549" cy="446203"/>
              <a:chOff x="273377" y="377072"/>
              <a:chExt cx="122549" cy="446203"/>
            </a:xfrm>
          </p:grpSpPr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62ACCA6F-38BB-4504-97AE-0DB63994342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8C511BD2-C3B3-41B7-A880-0A38E8E9CF8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43F989A4-104D-4BE9-ADAE-00DDB8BCB40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727A3E9-E183-4077-85E8-8AF75A9CF525}"/>
                </a:ext>
              </a:extLst>
            </p:cNvPr>
            <p:cNvGrpSpPr/>
            <p:nvPr userDrawn="1"/>
          </p:nvGrpSpPr>
          <p:grpSpPr>
            <a:xfrm>
              <a:off x="6579100" y="622531"/>
              <a:ext cx="122549" cy="446203"/>
              <a:chOff x="273377" y="377072"/>
              <a:chExt cx="122549" cy="446203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D4082DD-08DF-4B40-B9B6-BEDAEE28E1C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73E2F1B0-11EA-4139-84F6-2D2FB169F1B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6DA9EB5B-3A9F-4BBF-8B22-C2D81B0B8CE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EB575DBE-0232-408E-B15B-BB9AA6DEE5A0}"/>
                </a:ext>
              </a:extLst>
            </p:cNvPr>
            <p:cNvGrpSpPr/>
            <p:nvPr userDrawn="1"/>
          </p:nvGrpSpPr>
          <p:grpSpPr>
            <a:xfrm>
              <a:off x="6739106" y="622531"/>
              <a:ext cx="122549" cy="446203"/>
              <a:chOff x="273377" y="377072"/>
              <a:chExt cx="122549" cy="446203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8B3249C-C73D-4731-BC77-1A823AA3D68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18AB5B3-A45D-4925-9199-F3CAD1F2772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E7864468-ECB2-492A-80F3-6990FB51816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A01E512-73FB-4942-B783-16E26445E47C}"/>
                </a:ext>
              </a:extLst>
            </p:cNvPr>
            <p:cNvGrpSpPr/>
            <p:nvPr userDrawn="1"/>
          </p:nvGrpSpPr>
          <p:grpSpPr>
            <a:xfrm>
              <a:off x="6899112" y="622531"/>
              <a:ext cx="122549" cy="446203"/>
              <a:chOff x="273377" y="377072"/>
              <a:chExt cx="122549" cy="446203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19654903-3337-46A0-AB1F-76762C9F813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8461F6A-A4A2-4645-9E59-6858E181F51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113A1F32-A2A0-48D2-BA4C-71AF6C6457E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7BAF78E-DA5F-4809-9DAC-74B227FBDB65}"/>
                </a:ext>
              </a:extLst>
            </p:cNvPr>
            <p:cNvGrpSpPr/>
            <p:nvPr userDrawn="1"/>
          </p:nvGrpSpPr>
          <p:grpSpPr>
            <a:xfrm>
              <a:off x="7059118" y="622531"/>
              <a:ext cx="122549" cy="446203"/>
              <a:chOff x="273377" y="377072"/>
              <a:chExt cx="122549" cy="446203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8AF16F4-445E-408B-8929-C83CF650151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06A699B6-D544-4989-985B-E433028C3EC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1C5C637A-0511-4A9F-947F-C4A7CCFC6C8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FD4E017A-89F8-4DCE-A621-B7D90897B973}"/>
                </a:ext>
              </a:extLst>
            </p:cNvPr>
            <p:cNvGrpSpPr/>
            <p:nvPr userDrawn="1"/>
          </p:nvGrpSpPr>
          <p:grpSpPr>
            <a:xfrm>
              <a:off x="7219124" y="622531"/>
              <a:ext cx="122549" cy="446203"/>
              <a:chOff x="273377" y="377072"/>
              <a:chExt cx="122549" cy="446203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CD3E3B9F-96FF-4A9F-9A20-5F5A8F2B982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78A94F6C-DD80-4055-9F50-185AE5D3D2F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E3E1A77-A0B2-4B8C-89C3-2DBFA00F64E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E2BCAC49-37DF-4C2D-AEE9-BBD306E8D9A6}"/>
                </a:ext>
              </a:extLst>
            </p:cNvPr>
            <p:cNvGrpSpPr/>
            <p:nvPr userDrawn="1"/>
          </p:nvGrpSpPr>
          <p:grpSpPr>
            <a:xfrm>
              <a:off x="7379130" y="622531"/>
              <a:ext cx="122549" cy="446203"/>
              <a:chOff x="273377" y="377072"/>
              <a:chExt cx="122549" cy="446203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A65FD5-2B70-4EC0-9CB4-9ACD23EA689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8E202CF4-53E6-4FAA-B698-B81991C7B9D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7F14A86-82E5-44D9-BF7E-BC1D2079F4D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C9A473C-AB08-4E3D-9F22-F96B5197DF6C}"/>
                </a:ext>
              </a:extLst>
            </p:cNvPr>
            <p:cNvGrpSpPr/>
            <p:nvPr userDrawn="1"/>
          </p:nvGrpSpPr>
          <p:grpSpPr>
            <a:xfrm>
              <a:off x="7539136" y="622531"/>
              <a:ext cx="122549" cy="446203"/>
              <a:chOff x="273377" y="377072"/>
              <a:chExt cx="122549" cy="446203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393A41A2-E726-4101-94BC-FF7B52C0582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33A3C33B-4099-419D-ACED-54F966D872A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756DFE2C-E21B-4386-8F19-C99ACAD9B01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2BC827E6-EEF8-4629-90C6-599AF27CA252}"/>
                </a:ext>
              </a:extLst>
            </p:cNvPr>
            <p:cNvGrpSpPr/>
            <p:nvPr userDrawn="1"/>
          </p:nvGrpSpPr>
          <p:grpSpPr>
            <a:xfrm>
              <a:off x="7699142" y="622531"/>
              <a:ext cx="122549" cy="446203"/>
              <a:chOff x="273377" y="377072"/>
              <a:chExt cx="122549" cy="446203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91CF1F5B-AAE6-47D8-B9F6-503CC4911DA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F40382D-D295-425C-9C42-05748606246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1510A80-A69D-4E7C-995D-C3673AA4C43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6BD06699-48F7-4532-82BF-410466ED617E}"/>
                </a:ext>
              </a:extLst>
            </p:cNvPr>
            <p:cNvGrpSpPr/>
            <p:nvPr userDrawn="1"/>
          </p:nvGrpSpPr>
          <p:grpSpPr>
            <a:xfrm>
              <a:off x="7859148" y="622531"/>
              <a:ext cx="122549" cy="446203"/>
              <a:chOff x="273377" y="377072"/>
              <a:chExt cx="122549" cy="446203"/>
            </a:xfrm>
          </p:grpSpPr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098498AA-ACCF-4640-8BB9-EDBB284907F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B7AE2880-9D10-4B32-BD8B-07D838075A3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40DE4B51-44E2-4BBD-B1A8-99C7C04CEDB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1EC5B67B-EF4C-4510-BF86-D35D4B7B70E4}"/>
                </a:ext>
              </a:extLst>
            </p:cNvPr>
            <p:cNvGrpSpPr/>
            <p:nvPr userDrawn="1"/>
          </p:nvGrpSpPr>
          <p:grpSpPr>
            <a:xfrm>
              <a:off x="8019154" y="622531"/>
              <a:ext cx="122549" cy="446203"/>
              <a:chOff x="273377" y="377072"/>
              <a:chExt cx="122549" cy="446203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4F5B5505-686E-459D-B3DB-10BE7B499A8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4B3FBF10-320C-41E4-9065-388CC012F46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0A2C119B-3F45-440B-A6EA-124C07F7D281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E3724F14-89FA-41C6-AF94-7E55FB26E94B}"/>
                </a:ext>
              </a:extLst>
            </p:cNvPr>
            <p:cNvGrpSpPr/>
            <p:nvPr userDrawn="1"/>
          </p:nvGrpSpPr>
          <p:grpSpPr>
            <a:xfrm>
              <a:off x="8179160" y="622531"/>
              <a:ext cx="122549" cy="446203"/>
              <a:chOff x="273377" y="377072"/>
              <a:chExt cx="122549" cy="446203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FF7D50DA-F77D-4A99-859C-491E7C45EDF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799F6ED1-6195-430E-A4C8-086098756F2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7F26A634-8D42-4B1D-AA1E-4E9D183AFA9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7A842DD7-19E1-4111-B688-A3D25493A084}"/>
                </a:ext>
              </a:extLst>
            </p:cNvPr>
            <p:cNvGrpSpPr/>
            <p:nvPr userDrawn="1"/>
          </p:nvGrpSpPr>
          <p:grpSpPr>
            <a:xfrm>
              <a:off x="8339166" y="622531"/>
              <a:ext cx="122549" cy="446203"/>
              <a:chOff x="273377" y="377072"/>
              <a:chExt cx="122549" cy="446203"/>
            </a:xfrm>
          </p:grpSpPr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2ECB40AC-14E5-4B1C-B561-D68D0909720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2929BA1E-E7C8-429E-9818-E3F5C41F8A7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94DE2BBC-F073-4F28-87DC-C77186A81BB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00EF1250-6BB5-462B-A04D-455CDB4B1B6C}"/>
                </a:ext>
              </a:extLst>
            </p:cNvPr>
            <p:cNvGrpSpPr/>
            <p:nvPr userDrawn="1"/>
          </p:nvGrpSpPr>
          <p:grpSpPr>
            <a:xfrm>
              <a:off x="8499172" y="622531"/>
              <a:ext cx="122549" cy="446203"/>
              <a:chOff x="273377" y="377072"/>
              <a:chExt cx="122549" cy="446203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9CE1554-99D0-404F-9979-355B142A998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6F74FAAC-6411-46A7-A77C-F05640DEA68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E837FCBD-C3DA-4FB6-A7FA-A74D14E42AF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A06C5A4B-C46A-4178-8C46-D1C1117E7A5C}"/>
                </a:ext>
              </a:extLst>
            </p:cNvPr>
            <p:cNvGrpSpPr/>
            <p:nvPr userDrawn="1"/>
          </p:nvGrpSpPr>
          <p:grpSpPr>
            <a:xfrm>
              <a:off x="8659178" y="622531"/>
              <a:ext cx="122549" cy="446203"/>
              <a:chOff x="273377" y="377072"/>
              <a:chExt cx="122549" cy="446203"/>
            </a:xfrm>
          </p:grpSpPr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65423A07-B889-4C44-B615-F6F9023B10D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F55A2DC2-63EE-4B6B-B1C0-B68D485F7DD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281DF006-106E-40CE-83E6-978FD870383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EC7C4995-F01D-4169-9C21-96C20AF0FD35}"/>
                </a:ext>
              </a:extLst>
            </p:cNvPr>
            <p:cNvGrpSpPr/>
            <p:nvPr userDrawn="1"/>
          </p:nvGrpSpPr>
          <p:grpSpPr>
            <a:xfrm>
              <a:off x="8819184" y="622531"/>
              <a:ext cx="122549" cy="446203"/>
              <a:chOff x="273377" y="377072"/>
              <a:chExt cx="122549" cy="446203"/>
            </a:xfrm>
          </p:grpSpPr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059CE862-66B2-4343-86DE-268D4CEBE41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D53BDA6E-A1A5-4CA8-911E-52B82559543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0561E3EA-011B-419E-B4A5-FB3C47CFEC4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4DEF6493-8FDB-4E1C-AE18-00504FB91E77}"/>
                </a:ext>
              </a:extLst>
            </p:cNvPr>
            <p:cNvGrpSpPr/>
            <p:nvPr userDrawn="1"/>
          </p:nvGrpSpPr>
          <p:grpSpPr>
            <a:xfrm>
              <a:off x="8979190" y="622531"/>
              <a:ext cx="122549" cy="446203"/>
              <a:chOff x="273377" y="377072"/>
              <a:chExt cx="122549" cy="446203"/>
            </a:xfrm>
          </p:grpSpPr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EC7B87CF-09F1-4A78-8336-B4A668877F2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B52FD163-2FBF-4E45-9D44-301B07B7162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E28F5660-024A-4D06-A68B-D39B7EB768B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439F238C-DED7-4605-8E49-1C5DF704B6F9}"/>
                </a:ext>
              </a:extLst>
            </p:cNvPr>
            <p:cNvGrpSpPr/>
            <p:nvPr userDrawn="1"/>
          </p:nvGrpSpPr>
          <p:grpSpPr>
            <a:xfrm>
              <a:off x="9139196" y="622531"/>
              <a:ext cx="122549" cy="446203"/>
              <a:chOff x="273377" y="377072"/>
              <a:chExt cx="122549" cy="446203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8486C3AF-FA2A-49FF-936C-A3EC1839186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2A2D1DCF-CEF1-4A90-B73C-2D4C483BD7B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84A69B88-84F7-4410-94C3-5DAB355847E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EE6C0B93-EC91-4547-B0F5-C78DB031D6A7}"/>
                </a:ext>
              </a:extLst>
            </p:cNvPr>
            <p:cNvGrpSpPr/>
            <p:nvPr userDrawn="1"/>
          </p:nvGrpSpPr>
          <p:grpSpPr>
            <a:xfrm>
              <a:off x="9299202" y="622531"/>
              <a:ext cx="122549" cy="446203"/>
              <a:chOff x="273377" y="377072"/>
              <a:chExt cx="122549" cy="446203"/>
            </a:xfrm>
          </p:grpSpPr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143DDB75-BF79-4B4A-9BA7-197D3408FB6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2F57CBC5-7579-4C25-88D5-11613A445B2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088698BE-9826-4031-A5EA-2A6649FBC041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C20834DB-46CB-454B-84F2-585CC96D937E}"/>
                </a:ext>
              </a:extLst>
            </p:cNvPr>
            <p:cNvGrpSpPr/>
            <p:nvPr userDrawn="1"/>
          </p:nvGrpSpPr>
          <p:grpSpPr>
            <a:xfrm>
              <a:off x="9459208" y="622531"/>
              <a:ext cx="122549" cy="446203"/>
              <a:chOff x="273377" y="377072"/>
              <a:chExt cx="122549" cy="446203"/>
            </a:xfrm>
          </p:grpSpPr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AB26BAD9-1A66-4098-9202-3100B2056C8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8190AD53-1A7A-4E3E-9DEF-A99DDF75015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6002FDF2-9FAE-41BD-92A7-951255CEDC2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59940CC5-DBC0-43BA-9E20-DE5956476951}"/>
                </a:ext>
              </a:extLst>
            </p:cNvPr>
            <p:cNvGrpSpPr/>
            <p:nvPr userDrawn="1"/>
          </p:nvGrpSpPr>
          <p:grpSpPr>
            <a:xfrm>
              <a:off x="9619214" y="622531"/>
              <a:ext cx="122549" cy="446203"/>
              <a:chOff x="273377" y="377072"/>
              <a:chExt cx="122549" cy="446203"/>
            </a:xfrm>
          </p:grpSpPr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97309BF4-1428-46B0-A844-60743F49834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4BFF8F50-9FA4-48D9-B32C-E32E5197819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F413A418-5854-4DD9-A5F0-348E5C6C658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8F310477-796F-405C-A1A0-7801E87FDBA7}"/>
                </a:ext>
              </a:extLst>
            </p:cNvPr>
            <p:cNvGrpSpPr/>
            <p:nvPr userDrawn="1"/>
          </p:nvGrpSpPr>
          <p:grpSpPr>
            <a:xfrm>
              <a:off x="9779220" y="622531"/>
              <a:ext cx="122549" cy="446203"/>
              <a:chOff x="273377" y="377072"/>
              <a:chExt cx="122549" cy="446203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B2A059E0-0C5E-4FC9-B0DC-6FECA86D9B9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3C389DAB-E67B-4831-AF10-23BE3DDD7BE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44885A59-94E4-4440-AEF8-504FDD657FD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FCB6B5A3-3C6C-452F-9E12-56A8C23ED248}"/>
                </a:ext>
              </a:extLst>
            </p:cNvPr>
            <p:cNvGrpSpPr/>
            <p:nvPr userDrawn="1"/>
          </p:nvGrpSpPr>
          <p:grpSpPr>
            <a:xfrm>
              <a:off x="9939226" y="622531"/>
              <a:ext cx="122549" cy="446203"/>
              <a:chOff x="273377" y="377072"/>
              <a:chExt cx="122549" cy="446203"/>
            </a:xfrm>
          </p:grpSpPr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70AAED81-4CA3-41E8-94F8-337D77602E5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9FB285BA-0D85-448F-B890-EB8829B5803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831956E-4567-40D8-A0AE-37F83CE63DD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CD9EB297-9538-43B1-A2AE-A4C98C9E039F}"/>
                </a:ext>
              </a:extLst>
            </p:cNvPr>
            <p:cNvGrpSpPr/>
            <p:nvPr userDrawn="1"/>
          </p:nvGrpSpPr>
          <p:grpSpPr>
            <a:xfrm>
              <a:off x="10099232" y="622531"/>
              <a:ext cx="122549" cy="446203"/>
              <a:chOff x="273377" y="377072"/>
              <a:chExt cx="122549" cy="446203"/>
            </a:xfrm>
          </p:grpSpPr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B9C47884-1FFD-4F5B-9529-90255EFB32D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A87F11F3-BE44-4ABD-AF57-4948D20709E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71A5D073-0A7D-4D5B-A31E-C8E805E0B1C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5D0A0A8B-E111-4C6F-A778-598F7659B459}"/>
                </a:ext>
              </a:extLst>
            </p:cNvPr>
            <p:cNvGrpSpPr/>
            <p:nvPr userDrawn="1"/>
          </p:nvGrpSpPr>
          <p:grpSpPr>
            <a:xfrm>
              <a:off x="10259238" y="622531"/>
              <a:ext cx="122549" cy="446203"/>
              <a:chOff x="273377" y="377072"/>
              <a:chExt cx="122549" cy="446203"/>
            </a:xfrm>
          </p:grpSpPr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0847E3DF-8D0D-4B31-84B3-66D5A6F954C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86A10F25-79C9-4976-B4AD-90704400EDF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AACB8C74-5BEA-41DD-BA10-6EE86AA0E61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420D3A6C-95B3-4813-A7FE-8C7010BDF2B0}"/>
                </a:ext>
              </a:extLst>
            </p:cNvPr>
            <p:cNvGrpSpPr/>
            <p:nvPr userDrawn="1"/>
          </p:nvGrpSpPr>
          <p:grpSpPr>
            <a:xfrm>
              <a:off x="10419244" y="622531"/>
              <a:ext cx="122549" cy="446203"/>
              <a:chOff x="273377" y="377072"/>
              <a:chExt cx="122549" cy="446203"/>
            </a:xfrm>
          </p:grpSpPr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B681C1FF-77D2-43DE-8C5A-0FD51A9EB65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35F8A172-E126-4F5A-AA34-ED1B3B027D4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343E6C2A-57F3-4A1C-BC4C-C120A59B960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596FBDC3-9989-4E5C-9D28-F7C39BB1CF56}"/>
                </a:ext>
              </a:extLst>
            </p:cNvPr>
            <p:cNvGrpSpPr/>
            <p:nvPr userDrawn="1"/>
          </p:nvGrpSpPr>
          <p:grpSpPr>
            <a:xfrm>
              <a:off x="10579250" y="622531"/>
              <a:ext cx="122549" cy="446203"/>
              <a:chOff x="273377" y="377072"/>
              <a:chExt cx="122549" cy="446203"/>
            </a:xfrm>
          </p:grpSpPr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3CD072FE-6E96-4A28-A327-2C270060CDA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87E18C3D-9EA9-4F59-9AF6-3216E637FB0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FABE44B0-2606-49C5-8072-DBDA55BF405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3A2F1F24-811E-40A5-BDD1-6BA2C4B3B2F1}"/>
                </a:ext>
              </a:extLst>
            </p:cNvPr>
            <p:cNvGrpSpPr/>
            <p:nvPr userDrawn="1"/>
          </p:nvGrpSpPr>
          <p:grpSpPr>
            <a:xfrm>
              <a:off x="10739256" y="622531"/>
              <a:ext cx="122549" cy="446203"/>
              <a:chOff x="273377" y="377072"/>
              <a:chExt cx="122549" cy="446203"/>
            </a:xfrm>
          </p:grpSpPr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DF2AAFE5-4555-47AF-B280-CF059732BC7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36DA98B3-979E-4BF3-9BD8-C1850FCF284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3875FB9E-95AC-4F91-B623-14445438878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C7E715A4-4212-48CA-9F39-7DBCC102E8D7}"/>
                </a:ext>
              </a:extLst>
            </p:cNvPr>
            <p:cNvGrpSpPr/>
            <p:nvPr userDrawn="1"/>
          </p:nvGrpSpPr>
          <p:grpSpPr>
            <a:xfrm>
              <a:off x="10899262" y="622531"/>
              <a:ext cx="122549" cy="446203"/>
              <a:chOff x="273377" y="377072"/>
              <a:chExt cx="122549" cy="446203"/>
            </a:xfrm>
          </p:grpSpPr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47C2A1D2-69DE-4DEF-9FC0-AA7F7DD5C12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>
                <a:extLst>
                  <a:ext uri="{FF2B5EF4-FFF2-40B4-BE49-F238E27FC236}">
                    <a16:creationId xmlns:a16="http://schemas.microsoft.com/office/drawing/2014/main" id="{5E16CA27-EFEB-48A7-9C03-212A3A960B0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Oval 362">
                <a:extLst>
                  <a:ext uri="{FF2B5EF4-FFF2-40B4-BE49-F238E27FC236}">
                    <a16:creationId xmlns:a16="http://schemas.microsoft.com/office/drawing/2014/main" id="{8798C4B8-32D6-4308-8D9E-38AAC9162A6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2FC9EC5C-7B8E-4549-91C4-CD9CAA89720C}"/>
                </a:ext>
              </a:extLst>
            </p:cNvPr>
            <p:cNvGrpSpPr/>
            <p:nvPr userDrawn="1"/>
          </p:nvGrpSpPr>
          <p:grpSpPr>
            <a:xfrm>
              <a:off x="11059268" y="622531"/>
              <a:ext cx="122549" cy="446203"/>
              <a:chOff x="273377" y="377072"/>
              <a:chExt cx="122549" cy="446203"/>
            </a:xfrm>
          </p:grpSpPr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D7557D1E-9A8C-46F5-BEB7-49E8EF01548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35A3843E-8F8C-4BB1-BF8D-3945EF26DC2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0D11DB92-F307-401C-AAE9-BCA4BD396F8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60190031-2244-4386-83AA-A65405E0B3F3}"/>
                </a:ext>
              </a:extLst>
            </p:cNvPr>
            <p:cNvGrpSpPr/>
            <p:nvPr userDrawn="1"/>
          </p:nvGrpSpPr>
          <p:grpSpPr>
            <a:xfrm>
              <a:off x="11219274" y="622531"/>
              <a:ext cx="122549" cy="446203"/>
              <a:chOff x="273377" y="377072"/>
              <a:chExt cx="122549" cy="446203"/>
            </a:xfrm>
          </p:grpSpPr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2FD6A9B3-1057-496B-B700-5E8469B64D6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3DB6CB31-987C-4730-9A7A-FF9D010A5E3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FB765438-3D18-40BE-A97B-A8F2E6F7E5D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79F4DAA1-DBA6-425B-8067-E6A9C35C2FD4}"/>
                </a:ext>
              </a:extLst>
            </p:cNvPr>
            <p:cNvGrpSpPr/>
            <p:nvPr userDrawn="1"/>
          </p:nvGrpSpPr>
          <p:grpSpPr>
            <a:xfrm>
              <a:off x="11379280" y="622531"/>
              <a:ext cx="122549" cy="446203"/>
              <a:chOff x="273377" y="377072"/>
              <a:chExt cx="122549" cy="446203"/>
            </a:xfrm>
          </p:grpSpPr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D492C7C2-11DB-45CA-A82F-EA0D810C9EA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2F6B8334-D02E-4AE3-AA64-523DD34A76A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45862BF2-C488-4687-A5EE-7952AB2AB68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1BB2FA43-78C0-4BF4-B926-F77B3AA14182}"/>
                </a:ext>
              </a:extLst>
            </p:cNvPr>
            <p:cNvGrpSpPr/>
            <p:nvPr userDrawn="1"/>
          </p:nvGrpSpPr>
          <p:grpSpPr>
            <a:xfrm>
              <a:off x="11539286" y="622531"/>
              <a:ext cx="122549" cy="446203"/>
              <a:chOff x="273377" y="377072"/>
              <a:chExt cx="122549" cy="446203"/>
            </a:xfrm>
          </p:grpSpPr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8BFAE37-D116-4E37-AB10-777C7E58BEC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F41D9FBE-46AF-452E-9EE4-97F4F067FA5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549A2FAD-3BAD-4195-914C-0A5002689EB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0" name="Group 379">
              <a:extLst>
                <a:ext uri="{FF2B5EF4-FFF2-40B4-BE49-F238E27FC236}">
                  <a16:creationId xmlns:a16="http://schemas.microsoft.com/office/drawing/2014/main" id="{83BD3E5D-0B6C-4394-A47F-FBC7140C0E97}"/>
                </a:ext>
              </a:extLst>
            </p:cNvPr>
            <p:cNvGrpSpPr/>
            <p:nvPr userDrawn="1"/>
          </p:nvGrpSpPr>
          <p:grpSpPr>
            <a:xfrm>
              <a:off x="11699292" y="622531"/>
              <a:ext cx="122549" cy="446203"/>
              <a:chOff x="273377" y="377072"/>
              <a:chExt cx="122549" cy="446203"/>
            </a:xfrm>
          </p:grpSpPr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08DAAECC-58AB-4C79-923D-1D5B085F84D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337049D2-6B19-4231-9802-357D25CCBB0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AB9AA28D-D044-46C8-BB4D-F10ABE39A00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244E8142-1F76-4501-BEF3-152B9B26C153}"/>
                </a:ext>
              </a:extLst>
            </p:cNvPr>
            <p:cNvGrpSpPr/>
            <p:nvPr userDrawn="1"/>
          </p:nvGrpSpPr>
          <p:grpSpPr>
            <a:xfrm>
              <a:off x="11859298" y="622531"/>
              <a:ext cx="122549" cy="284376"/>
              <a:chOff x="273377" y="377072"/>
              <a:chExt cx="122549" cy="284376"/>
            </a:xfrm>
          </p:grpSpPr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2FB35401-8D8C-4311-85E7-0DB6FC785B6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15EE820E-C06E-4EC6-9B3D-1A47F8EC68E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0" name="Oval 389">
              <a:extLst>
                <a:ext uri="{FF2B5EF4-FFF2-40B4-BE49-F238E27FC236}">
                  <a16:creationId xmlns:a16="http://schemas.microsoft.com/office/drawing/2014/main" id="{B7FCF712-C99B-457D-B35E-01106A0084A1}"/>
                </a:ext>
              </a:extLst>
            </p:cNvPr>
            <p:cNvSpPr/>
            <p:nvPr userDrawn="1"/>
          </p:nvSpPr>
          <p:spPr>
            <a:xfrm>
              <a:off x="12019283" y="784358"/>
              <a:ext cx="122549" cy="122549"/>
            </a:xfrm>
            <a:prstGeom prst="ellipse">
              <a:avLst/>
            </a:prstGeom>
            <a:solidFill>
              <a:srgbClr val="318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6040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Rectangle 313">
            <a:extLst>
              <a:ext uri="{FF2B5EF4-FFF2-40B4-BE49-F238E27FC236}">
                <a16:creationId xmlns:a16="http://schemas.microsoft.com/office/drawing/2014/main" id="{EF9147B9-2261-4731-9ED5-9EF44EFC11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5000">
                <a:srgbClr val="80B1C5"/>
              </a:gs>
              <a:gs pos="2000">
                <a:srgbClr val="00638A"/>
              </a:gs>
              <a:gs pos="100000">
                <a:srgbClr val="F4E8CE"/>
              </a:gs>
              <a:gs pos="84000">
                <a:srgbClr val="FFFFFF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878D7-53EB-4F31-9AA7-620F481C8280}"/>
              </a:ext>
            </a:extLst>
          </p:cNvPr>
          <p:cNvSpPr txBox="1"/>
          <p:nvPr userDrawn="1"/>
        </p:nvSpPr>
        <p:spPr>
          <a:xfrm>
            <a:off x="1112607" y="2926467"/>
            <a:ext cx="7377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u="none" strike="noStrike">
                <a:solidFill>
                  <a:schemeClr val="accent5"/>
                </a:solidFill>
                <a:effectLst/>
                <a:latin typeface="Lato"/>
              </a:rPr>
              <a:t>Are you working on an idea? Let’s talk.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u="none" strike="noStrike">
                <a:solidFill>
                  <a:schemeClr val="accent5"/>
                </a:solidFill>
                <a:effectLst/>
                <a:latin typeface="Lato"/>
              </a:rPr>
              <a:t>Get in touch today!</a:t>
            </a:r>
            <a:endParaRPr lang="en-US" sz="2400">
              <a:solidFill>
                <a:schemeClr val="accent5"/>
              </a:solidFill>
              <a:latin typeface="Lato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solidFill>
                <a:schemeClr val="bg1"/>
              </a:solidFill>
              <a:latin typeface="Lato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  <a:latin typeface="Lato"/>
                <a:cs typeface="Arial" panose="020B0604020202020204" pitchFamily="34" charset="0"/>
              </a:rPr>
              <a:t>For more information:</a:t>
            </a:r>
            <a:br>
              <a:rPr lang="en-US" sz="2400">
                <a:solidFill>
                  <a:schemeClr val="tx2"/>
                </a:solidFill>
                <a:latin typeface="Lato"/>
                <a:cs typeface="Arial" panose="020B0604020202020204" pitchFamily="34" charset="0"/>
              </a:rPr>
            </a:br>
            <a:r>
              <a:rPr lang="en-US" sz="2400" b="1">
                <a:solidFill>
                  <a:schemeClr val="tx2"/>
                </a:solidFill>
                <a:latin typeface="Lato"/>
                <a:cs typeface="Arial" panose="020B0604020202020204" pitchFamily="34" charset="0"/>
              </a:rPr>
              <a:t>www.skywatertechnology.com</a:t>
            </a:r>
            <a:br>
              <a:rPr lang="en-US" sz="2400">
                <a:solidFill>
                  <a:schemeClr val="tx2"/>
                </a:solidFill>
                <a:latin typeface="Lato"/>
                <a:cs typeface="Arial" panose="020B0604020202020204" pitchFamily="34" charset="0"/>
              </a:rPr>
            </a:br>
            <a:br>
              <a:rPr lang="en-US" sz="2400">
                <a:solidFill>
                  <a:schemeClr val="tx2"/>
                </a:solidFill>
                <a:latin typeface="Lato"/>
                <a:cs typeface="Arial" panose="020B0604020202020204" pitchFamily="34" charset="0"/>
              </a:rPr>
            </a:br>
            <a:r>
              <a:rPr lang="en-US" sz="2400">
                <a:solidFill>
                  <a:schemeClr val="tx2"/>
                </a:solidFill>
                <a:latin typeface="Lato"/>
                <a:cs typeface="Arial" panose="020B0604020202020204" pitchFamily="34" charset="0"/>
              </a:rPr>
              <a:t>Contact SkyWater: </a:t>
            </a:r>
            <a:r>
              <a:rPr lang="en-US" sz="2400" b="1">
                <a:solidFill>
                  <a:schemeClr val="tx2"/>
                </a:solidFill>
                <a:latin typeface="Lato"/>
                <a:cs typeface="Arial" panose="020B0604020202020204" pitchFamily="34" charset="0"/>
              </a:rPr>
              <a:t>swfoundry@skywatertechnology.com</a:t>
            </a:r>
            <a:endParaRPr lang="en-US" sz="2400">
              <a:solidFill>
                <a:schemeClr val="tx2"/>
              </a:solidFill>
              <a:latin typeface="Lato"/>
              <a:cs typeface="Arial" panose="020B060402020202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42DF50F-688E-4DED-81B4-414B8E0460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2607" y="1257451"/>
            <a:ext cx="9191978" cy="45979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120D3B0-E912-468F-9C91-DDC48945323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12607" y="1847862"/>
            <a:ext cx="6545493" cy="45979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email@skywatertechnology.com</a:t>
            </a:r>
          </a:p>
        </p:txBody>
      </p:sp>
      <p:pic>
        <p:nvPicPr>
          <p:cNvPr id="11" name="Picture 10" descr="A picture containing logo&#10;&#10;Description automatically generated">
            <a:extLst>
              <a:ext uri="{FF2B5EF4-FFF2-40B4-BE49-F238E27FC236}">
                <a16:creationId xmlns:a16="http://schemas.microsoft.com/office/drawing/2014/main" id="{A304CD8A-9C20-4DAF-871B-9E802C2B6D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1677" y="2679172"/>
            <a:ext cx="2201158" cy="160185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0D1D78-93A5-45AF-99DD-A35C45A44241}"/>
              </a:ext>
            </a:extLst>
          </p:cNvPr>
          <p:cNvGrpSpPr/>
          <p:nvPr userDrawn="1"/>
        </p:nvGrpSpPr>
        <p:grpSpPr>
          <a:xfrm>
            <a:off x="18854" y="622531"/>
            <a:ext cx="12122978" cy="446203"/>
            <a:chOff x="18854" y="622531"/>
            <a:chExt cx="12122978" cy="4462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B7BAF25-4F3B-4D81-A049-13267ED3F95B}"/>
                </a:ext>
              </a:extLst>
            </p:cNvPr>
            <p:cNvGrpSpPr/>
            <p:nvPr userDrawn="1"/>
          </p:nvGrpSpPr>
          <p:grpSpPr>
            <a:xfrm>
              <a:off x="18854" y="622531"/>
              <a:ext cx="122549" cy="446203"/>
              <a:chOff x="273377" y="377072"/>
              <a:chExt cx="122549" cy="446203"/>
            </a:xfrm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41EFDA82-C6AE-4BEA-8CE8-A609DB4BC8A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64505AF1-15A0-436B-AA74-83E2AA2C3A9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87EE3758-4A96-412F-86CA-D0C3FF1E51A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8B92C3-1BAC-4928-9B7D-06AFCD1B0F42}"/>
                </a:ext>
              </a:extLst>
            </p:cNvPr>
            <p:cNvGrpSpPr/>
            <p:nvPr userDrawn="1"/>
          </p:nvGrpSpPr>
          <p:grpSpPr>
            <a:xfrm>
              <a:off x="178860" y="622531"/>
              <a:ext cx="122549" cy="446203"/>
              <a:chOff x="273377" y="377072"/>
              <a:chExt cx="122549" cy="446203"/>
            </a:xfrm>
          </p:grpSpPr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1D4714FD-72FD-4BB0-B2E7-FE4FDCBFD33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4C9E5AE3-7EBA-460F-9040-ECEEDDCB019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11410531-9E89-40EF-AAE6-2601E8DDD7B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4770443-37EB-4363-B8CC-687EB4C839DC}"/>
                </a:ext>
              </a:extLst>
            </p:cNvPr>
            <p:cNvGrpSpPr/>
            <p:nvPr userDrawn="1"/>
          </p:nvGrpSpPr>
          <p:grpSpPr>
            <a:xfrm>
              <a:off x="338866" y="622531"/>
              <a:ext cx="122549" cy="446203"/>
              <a:chOff x="273377" y="377072"/>
              <a:chExt cx="122549" cy="446203"/>
            </a:xfrm>
          </p:grpSpPr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19262A87-910A-4633-A381-8D42AE8795E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BC9F43EB-0DBC-4B67-B9C7-178EFEE98DC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B220CF13-236E-4868-BD26-D89C265E607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9AC4DD8-AEDC-465F-9F87-683A703AE43F}"/>
                </a:ext>
              </a:extLst>
            </p:cNvPr>
            <p:cNvGrpSpPr/>
            <p:nvPr userDrawn="1"/>
          </p:nvGrpSpPr>
          <p:grpSpPr>
            <a:xfrm>
              <a:off x="498872" y="622531"/>
              <a:ext cx="122549" cy="446203"/>
              <a:chOff x="273377" y="377072"/>
              <a:chExt cx="122549" cy="446203"/>
            </a:xfrm>
          </p:grpSpPr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4E47D32D-4FCE-474B-901F-9B3CCBFA4A4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6F0F3FC1-E56D-4DCF-91B4-6EF8349A29D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071053F0-E845-4C92-A46F-5376B8AE5C0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71EA5EA-C7CC-4928-ACDA-23A99ADAC58B}"/>
                </a:ext>
              </a:extLst>
            </p:cNvPr>
            <p:cNvGrpSpPr/>
            <p:nvPr userDrawn="1"/>
          </p:nvGrpSpPr>
          <p:grpSpPr>
            <a:xfrm>
              <a:off x="658878" y="622531"/>
              <a:ext cx="122549" cy="446203"/>
              <a:chOff x="273377" y="377072"/>
              <a:chExt cx="122549" cy="446203"/>
            </a:xfrm>
          </p:grpSpPr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B6E318C1-B0E1-4559-A1F5-214050A9475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4EDAB86F-2440-4AF8-8145-9791DA1C0A8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7287E4AE-8A85-4CC5-9D79-3D7EB573A98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8FEAA6-FBEB-4CDE-9280-2250FE07B451}"/>
                </a:ext>
              </a:extLst>
            </p:cNvPr>
            <p:cNvGrpSpPr/>
            <p:nvPr userDrawn="1"/>
          </p:nvGrpSpPr>
          <p:grpSpPr>
            <a:xfrm>
              <a:off x="818884" y="622531"/>
              <a:ext cx="122549" cy="446203"/>
              <a:chOff x="273377" y="377072"/>
              <a:chExt cx="122549" cy="446203"/>
            </a:xfrm>
          </p:grpSpPr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5E9CF765-333B-458B-AB1C-D3BAA4032E8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9CA7CDEE-952A-4E60-B8B7-3B17E4FFEBC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7528CBB1-AD65-486E-B055-A110EB5E087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616FBC-0407-4432-A1F8-801108698D52}"/>
                </a:ext>
              </a:extLst>
            </p:cNvPr>
            <p:cNvGrpSpPr/>
            <p:nvPr userDrawn="1"/>
          </p:nvGrpSpPr>
          <p:grpSpPr>
            <a:xfrm>
              <a:off x="978890" y="622531"/>
              <a:ext cx="122549" cy="446203"/>
              <a:chOff x="273377" y="377072"/>
              <a:chExt cx="122549" cy="446203"/>
            </a:xfrm>
          </p:grpSpPr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E4366497-C4C7-4466-96D6-3E9D126F93C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F72507A1-E19E-43C4-B343-1B9384587B6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9D534991-46F3-4EFA-AEE4-DE8D187FA63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F02EA88-4BC0-4C10-8BC7-AFA650F0C7F2}"/>
                </a:ext>
              </a:extLst>
            </p:cNvPr>
            <p:cNvGrpSpPr/>
            <p:nvPr userDrawn="1"/>
          </p:nvGrpSpPr>
          <p:grpSpPr>
            <a:xfrm>
              <a:off x="1138896" y="622531"/>
              <a:ext cx="122549" cy="446203"/>
              <a:chOff x="273377" y="377072"/>
              <a:chExt cx="122549" cy="446203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E5B13DD6-D9FF-4A5D-AC83-D065CB14166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F8D9E50-A22D-4630-A9F6-9835DA78678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5A0FD3EB-0529-4951-9F67-B6000F8F072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CD8402C-C2AE-4EA8-8306-E4ED7F1F51AA}"/>
                </a:ext>
              </a:extLst>
            </p:cNvPr>
            <p:cNvGrpSpPr/>
            <p:nvPr userDrawn="1"/>
          </p:nvGrpSpPr>
          <p:grpSpPr>
            <a:xfrm>
              <a:off x="1298902" y="622531"/>
              <a:ext cx="122549" cy="446203"/>
              <a:chOff x="273377" y="377072"/>
              <a:chExt cx="122549" cy="446203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B0A9ADF0-6F6C-42F3-82E7-8646738958B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662E5D71-D43D-4DA7-A47D-F581E85FB622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696254F3-2911-4A13-977A-1855BBE5CFD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455D56-6291-45EA-A811-6F4440CBA45E}"/>
                </a:ext>
              </a:extLst>
            </p:cNvPr>
            <p:cNvGrpSpPr/>
            <p:nvPr userDrawn="1"/>
          </p:nvGrpSpPr>
          <p:grpSpPr>
            <a:xfrm>
              <a:off x="1458908" y="622531"/>
              <a:ext cx="122549" cy="446203"/>
              <a:chOff x="273377" y="377072"/>
              <a:chExt cx="122549" cy="446203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752C6E72-32D3-45E0-8257-85FB0FE5AC1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E3C07E2-DDCA-4F30-877A-6E94F3432DB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C9BAF143-2664-496A-835C-C4ED7D2D664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FA52E8-6F7C-4670-8C18-52C27E92635E}"/>
                </a:ext>
              </a:extLst>
            </p:cNvPr>
            <p:cNvGrpSpPr/>
            <p:nvPr userDrawn="1"/>
          </p:nvGrpSpPr>
          <p:grpSpPr>
            <a:xfrm>
              <a:off x="1618914" y="622531"/>
              <a:ext cx="122549" cy="446203"/>
              <a:chOff x="273377" y="377072"/>
              <a:chExt cx="122549" cy="446203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EC4BB1E5-31A1-4195-AD6C-B90994D27CC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E24748A8-62A9-403A-A159-EFFC5813A61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89C998EB-9CC3-4AF5-BC57-6D3A7F16621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E758E1D-EF45-43BF-927A-19F80BFE10EA}"/>
                </a:ext>
              </a:extLst>
            </p:cNvPr>
            <p:cNvGrpSpPr/>
            <p:nvPr userDrawn="1"/>
          </p:nvGrpSpPr>
          <p:grpSpPr>
            <a:xfrm>
              <a:off x="1778920" y="622531"/>
              <a:ext cx="122549" cy="446203"/>
              <a:chOff x="273377" y="377072"/>
              <a:chExt cx="122549" cy="446203"/>
            </a:xfrm>
          </p:grpSpPr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76103BE7-9DD2-4232-8325-149D7040745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AE02FA35-B5C2-41DA-A14F-91A9D211C00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2F623B4F-EF60-426B-BE34-43A9ED93FD7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C74B18C-DB9B-4D28-955D-ACE45BD65BAB}"/>
                </a:ext>
              </a:extLst>
            </p:cNvPr>
            <p:cNvGrpSpPr/>
            <p:nvPr userDrawn="1"/>
          </p:nvGrpSpPr>
          <p:grpSpPr>
            <a:xfrm>
              <a:off x="1938926" y="622531"/>
              <a:ext cx="122549" cy="446203"/>
              <a:chOff x="273377" y="377072"/>
              <a:chExt cx="122549" cy="446203"/>
            </a:xfrm>
          </p:grpSpPr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8CB734B-F295-4EF3-95A4-F0F67575E9BC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69248A1C-0411-4DA1-A126-E2367BF15A4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D0F1E049-8C9A-45BE-A275-5607D98C968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F79FBAE-6930-420A-9E37-89B5B21F6F27}"/>
                </a:ext>
              </a:extLst>
            </p:cNvPr>
            <p:cNvGrpSpPr/>
            <p:nvPr userDrawn="1"/>
          </p:nvGrpSpPr>
          <p:grpSpPr>
            <a:xfrm>
              <a:off x="2098932" y="622531"/>
              <a:ext cx="122549" cy="446203"/>
              <a:chOff x="273377" y="377072"/>
              <a:chExt cx="122549" cy="446203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A8040701-7F15-481F-9CDA-37D80F0DE48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6521BEA4-3756-4D86-B00C-BAC81D14093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AED3A34-E95B-4503-8B9B-B1E6FBE747F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17A4F0-B412-48FC-9900-9E31614E0732}"/>
                </a:ext>
              </a:extLst>
            </p:cNvPr>
            <p:cNvGrpSpPr/>
            <p:nvPr userDrawn="1"/>
          </p:nvGrpSpPr>
          <p:grpSpPr>
            <a:xfrm>
              <a:off x="2258938" y="622531"/>
              <a:ext cx="122549" cy="446203"/>
              <a:chOff x="273377" y="377072"/>
              <a:chExt cx="122549" cy="446203"/>
            </a:xfrm>
          </p:grpSpPr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CFDB867C-805B-41C3-BBB2-ABA3CDE7D6C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F78A22CC-FAA4-456A-8136-CF6F5FBFF06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BDCD1C47-5195-47FF-BEB6-FA09BC40B27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52374AF-D06E-49BA-AF79-B3140DDE318D}"/>
                </a:ext>
              </a:extLst>
            </p:cNvPr>
            <p:cNvGrpSpPr/>
            <p:nvPr userDrawn="1"/>
          </p:nvGrpSpPr>
          <p:grpSpPr>
            <a:xfrm>
              <a:off x="2418944" y="622531"/>
              <a:ext cx="122549" cy="446203"/>
              <a:chOff x="273377" y="377072"/>
              <a:chExt cx="122549" cy="446203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B7DD501-AAD2-454A-83A4-F7969BDC83F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113DB43-9C77-451D-BEE3-2440C154280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A679CDE-F2A6-4084-AFA5-4DD3538B5D4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2BEDE4B-259E-4898-B819-535A3C3FB9AB}"/>
                </a:ext>
              </a:extLst>
            </p:cNvPr>
            <p:cNvGrpSpPr/>
            <p:nvPr userDrawn="1"/>
          </p:nvGrpSpPr>
          <p:grpSpPr>
            <a:xfrm>
              <a:off x="2578950" y="622531"/>
              <a:ext cx="122549" cy="446203"/>
              <a:chOff x="273377" y="377072"/>
              <a:chExt cx="122549" cy="446203"/>
            </a:xfrm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CCEA8C12-92E1-4521-9B99-DA4075C018D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8494917E-4E4A-416E-B5A0-11FBBF065A4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559B365F-503C-479C-9A4C-73B2136ECEE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43491CF-18B1-480D-B8CA-7D04648BCC66}"/>
                </a:ext>
              </a:extLst>
            </p:cNvPr>
            <p:cNvGrpSpPr/>
            <p:nvPr userDrawn="1"/>
          </p:nvGrpSpPr>
          <p:grpSpPr>
            <a:xfrm>
              <a:off x="2738956" y="622531"/>
              <a:ext cx="122549" cy="446203"/>
              <a:chOff x="273377" y="377072"/>
              <a:chExt cx="122549" cy="446203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640E84AF-BB6E-4B9C-BC67-7B915093D7F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2CDD712D-4423-4986-93CB-30F453ED2AB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88BAF306-3221-4D3D-91D4-95D96BED55F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8A85BB9-A4B3-402A-B685-179806CE1618}"/>
                </a:ext>
              </a:extLst>
            </p:cNvPr>
            <p:cNvGrpSpPr/>
            <p:nvPr userDrawn="1"/>
          </p:nvGrpSpPr>
          <p:grpSpPr>
            <a:xfrm>
              <a:off x="2898962" y="622531"/>
              <a:ext cx="122549" cy="446203"/>
              <a:chOff x="273377" y="377072"/>
              <a:chExt cx="122549" cy="446203"/>
            </a:xfrm>
          </p:grpSpPr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1C1A2DF7-AFA2-4D9E-8BBD-6A97C228E21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2F820534-C0C1-4C27-AAAB-8BEACA8606D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6C71323A-1263-4412-9F89-8D221C54DA51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B63D2B7-1D97-4336-8ED5-8EB2B748E02B}"/>
                </a:ext>
              </a:extLst>
            </p:cNvPr>
            <p:cNvGrpSpPr/>
            <p:nvPr userDrawn="1"/>
          </p:nvGrpSpPr>
          <p:grpSpPr>
            <a:xfrm>
              <a:off x="3058968" y="622531"/>
              <a:ext cx="122549" cy="446203"/>
              <a:chOff x="273377" y="377072"/>
              <a:chExt cx="122549" cy="446203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874B411-8B0D-4CCA-850D-3C0BC5550E5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01A0BADC-301E-4376-9940-CE475EF70AC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5F9D44E3-B4F2-4551-A596-794AACC908C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FE73024-BD72-43B8-978B-1F7F2C4B04D7}"/>
                </a:ext>
              </a:extLst>
            </p:cNvPr>
            <p:cNvGrpSpPr/>
            <p:nvPr userDrawn="1"/>
          </p:nvGrpSpPr>
          <p:grpSpPr>
            <a:xfrm>
              <a:off x="3218974" y="622531"/>
              <a:ext cx="122549" cy="446203"/>
              <a:chOff x="273377" y="377072"/>
              <a:chExt cx="122549" cy="446203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1593421-19F4-486C-9F0C-7B86B639446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9BEC6524-8219-4861-8640-8B127BFE39A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EFCC1EB2-D1BE-4CFA-B98A-40CEF3AF1F2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7C65894-C2E3-4F11-B671-C5FBE9C7D92B}"/>
                </a:ext>
              </a:extLst>
            </p:cNvPr>
            <p:cNvGrpSpPr/>
            <p:nvPr userDrawn="1"/>
          </p:nvGrpSpPr>
          <p:grpSpPr>
            <a:xfrm>
              <a:off x="3378980" y="622531"/>
              <a:ext cx="122549" cy="446203"/>
              <a:chOff x="273377" y="377072"/>
              <a:chExt cx="122549" cy="446203"/>
            </a:xfrm>
          </p:grpSpPr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C41BCD1-DC11-4C74-A13D-8F0B74084E1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1DE04DE-C9F7-445C-A88F-94E16FD6A6F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2B754EFA-627A-48C3-AAF9-525BEBE52D0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7AF5495-81D7-4F69-BE5E-FD600F5022A0}"/>
                </a:ext>
              </a:extLst>
            </p:cNvPr>
            <p:cNvGrpSpPr/>
            <p:nvPr userDrawn="1"/>
          </p:nvGrpSpPr>
          <p:grpSpPr>
            <a:xfrm>
              <a:off x="3538986" y="622531"/>
              <a:ext cx="122549" cy="446203"/>
              <a:chOff x="273377" y="377072"/>
              <a:chExt cx="122549" cy="446203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3E9DB882-71FC-4E0E-B0B3-C0E80C06A03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073222AD-1E75-4F94-9931-87CD4A528B4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A4F8AF0E-BEFB-44B9-8B36-66309673D25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1E1BA6C-C0EB-41C8-98D3-C2CA1781AF24}"/>
                </a:ext>
              </a:extLst>
            </p:cNvPr>
            <p:cNvGrpSpPr/>
            <p:nvPr userDrawn="1"/>
          </p:nvGrpSpPr>
          <p:grpSpPr>
            <a:xfrm>
              <a:off x="3698992" y="622531"/>
              <a:ext cx="122549" cy="446203"/>
              <a:chOff x="273377" y="377072"/>
              <a:chExt cx="122549" cy="446203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15B3C1B0-6819-4BAC-8E77-DF94AB986E1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D4F7DDC-B46E-4A50-9197-315F2A819C2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9A3D2CB9-2EF9-4E9C-A8D5-B7F80C70836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5091299-0D82-4B70-BC5A-370341747E20}"/>
                </a:ext>
              </a:extLst>
            </p:cNvPr>
            <p:cNvGrpSpPr/>
            <p:nvPr userDrawn="1"/>
          </p:nvGrpSpPr>
          <p:grpSpPr>
            <a:xfrm>
              <a:off x="3858998" y="622531"/>
              <a:ext cx="122549" cy="446203"/>
              <a:chOff x="273377" y="377072"/>
              <a:chExt cx="122549" cy="446203"/>
            </a:xfrm>
          </p:grpSpPr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D7FED0E-1B20-4579-9F5B-E9707CEE8B7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A1788928-A4A3-4FA1-83DA-7DD911F7CFB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C4C24208-25ED-4D53-B3E3-5DA00F77F57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AFE0385-C15D-4362-AC14-F03891A72126}"/>
                </a:ext>
              </a:extLst>
            </p:cNvPr>
            <p:cNvGrpSpPr/>
            <p:nvPr userDrawn="1"/>
          </p:nvGrpSpPr>
          <p:grpSpPr>
            <a:xfrm>
              <a:off x="4019004" y="622531"/>
              <a:ext cx="122549" cy="446203"/>
              <a:chOff x="273377" y="377072"/>
              <a:chExt cx="122549" cy="446203"/>
            </a:xfrm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82655A8C-296F-47B6-9F36-E5D7F7AF4FEF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14ED545C-17D0-4E53-A195-B6F873D42BC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DF2D416-E5D1-4443-B07D-5ECF991F406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40AEE7C-3C56-4C0E-9E95-C5899A2C87A8}"/>
                </a:ext>
              </a:extLst>
            </p:cNvPr>
            <p:cNvGrpSpPr/>
            <p:nvPr userDrawn="1"/>
          </p:nvGrpSpPr>
          <p:grpSpPr>
            <a:xfrm>
              <a:off x="4179010" y="622531"/>
              <a:ext cx="122549" cy="446203"/>
              <a:chOff x="273377" y="377072"/>
              <a:chExt cx="122549" cy="446203"/>
            </a:xfrm>
          </p:grpSpPr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6CB5D6E1-A72D-4D18-9386-40F2B084365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FDDC0772-9451-421C-A537-060E3CA512D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C3E6581D-AC6F-43F3-B996-519853208B11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644598-45D0-4443-9FEE-B469DA48DE5F}"/>
                </a:ext>
              </a:extLst>
            </p:cNvPr>
            <p:cNvGrpSpPr/>
            <p:nvPr userDrawn="1"/>
          </p:nvGrpSpPr>
          <p:grpSpPr>
            <a:xfrm>
              <a:off x="4339016" y="622531"/>
              <a:ext cx="122549" cy="446203"/>
              <a:chOff x="273377" y="377072"/>
              <a:chExt cx="122549" cy="446203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1DF87D3F-2B09-42A4-9F4B-46E61FFB112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9979097C-E665-4FC8-9C23-9AFF58921A0A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540ED677-130C-4BDF-9366-CAD7C657FD4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F882457-9A9F-456C-81F6-2BC76BE0F9CD}"/>
                </a:ext>
              </a:extLst>
            </p:cNvPr>
            <p:cNvGrpSpPr/>
            <p:nvPr userDrawn="1"/>
          </p:nvGrpSpPr>
          <p:grpSpPr>
            <a:xfrm>
              <a:off x="4499022" y="622531"/>
              <a:ext cx="122549" cy="446203"/>
              <a:chOff x="273377" y="377072"/>
              <a:chExt cx="122549" cy="446203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8AA5849D-4F14-4ADA-BEBE-E9A7671D31D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64A63ACD-645B-4E57-AAA5-C5E7C2A80B1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7EF31290-A424-4A1E-B5FC-6A93398E145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C666E23-258B-4564-AE05-133A1273053C}"/>
                </a:ext>
              </a:extLst>
            </p:cNvPr>
            <p:cNvGrpSpPr/>
            <p:nvPr userDrawn="1"/>
          </p:nvGrpSpPr>
          <p:grpSpPr>
            <a:xfrm>
              <a:off x="4659028" y="622531"/>
              <a:ext cx="122549" cy="446203"/>
              <a:chOff x="273377" y="377072"/>
              <a:chExt cx="122549" cy="446203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A702D3A-999A-4FE4-9FBD-925A6A26D0B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65DE7954-616B-45E1-92ED-E81D49F2FB9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18C0B87-2D59-4F8C-ACB2-8222FF96E19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12E86F-6F70-444F-A05A-2D6BF021D502}"/>
                </a:ext>
              </a:extLst>
            </p:cNvPr>
            <p:cNvGrpSpPr/>
            <p:nvPr userDrawn="1"/>
          </p:nvGrpSpPr>
          <p:grpSpPr>
            <a:xfrm>
              <a:off x="4819034" y="622531"/>
              <a:ext cx="122549" cy="446203"/>
              <a:chOff x="273377" y="377072"/>
              <a:chExt cx="122549" cy="446203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4A50713B-D87B-4E4B-B075-7DF3D79D448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80EFABA9-87C9-4859-9D12-9A2F0B2D93F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316A023E-BA2D-4DCB-A469-852BFA3D8C1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4A1FD2-DB6E-41EA-84FC-3D5CEE65A722}"/>
                </a:ext>
              </a:extLst>
            </p:cNvPr>
            <p:cNvGrpSpPr/>
            <p:nvPr userDrawn="1"/>
          </p:nvGrpSpPr>
          <p:grpSpPr>
            <a:xfrm>
              <a:off x="4979040" y="622531"/>
              <a:ext cx="122549" cy="446203"/>
              <a:chOff x="273377" y="377072"/>
              <a:chExt cx="122549" cy="446203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1A661EFE-5344-4EC6-AF7C-0FC3B0D4C55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B1554F13-C830-49B4-ADE7-50BC6F8C4F5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4768A41-5A82-4470-A695-A015FBCA513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F6705DD-6147-4CE6-85A5-323C64BF453C}"/>
                </a:ext>
              </a:extLst>
            </p:cNvPr>
            <p:cNvGrpSpPr/>
            <p:nvPr userDrawn="1"/>
          </p:nvGrpSpPr>
          <p:grpSpPr>
            <a:xfrm>
              <a:off x="5139046" y="622531"/>
              <a:ext cx="122549" cy="446203"/>
              <a:chOff x="273377" y="377072"/>
              <a:chExt cx="122549" cy="446203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65A49472-240B-4C7C-A678-C045884C590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E7F526F4-F4DA-46C4-B568-2D22B02A7F0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744F44DF-2690-4106-9FEB-FBDA2D8ABB4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A30692F-A554-4F60-84B5-C7294228CCA9}"/>
                </a:ext>
              </a:extLst>
            </p:cNvPr>
            <p:cNvGrpSpPr/>
            <p:nvPr userDrawn="1"/>
          </p:nvGrpSpPr>
          <p:grpSpPr>
            <a:xfrm>
              <a:off x="5299052" y="622531"/>
              <a:ext cx="122549" cy="446203"/>
              <a:chOff x="273377" y="377072"/>
              <a:chExt cx="122549" cy="446203"/>
            </a:xfrm>
          </p:grpSpPr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5C782C62-59CC-4E04-BBBD-0934B9193A4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4F8750A-DD47-4F28-A411-24F9E7CB226C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586D4090-6C59-4F8E-B295-0A43080D836B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8D22629-2E4D-47BD-8506-3BEA6536D389}"/>
                </a:ext>
              </a:extLst>
            </p:cNvPr>
            <p:cNvGrpSpPr/>
            <p:nvPr userDrawn="1"/>
          </p:nvGrpSpPr>
          <p:grpSpPr>
            <a:xfrm>
              <a:off x="5459058" y="622531"/>
              <a:ext cx="122549" cy="446203"/>
              <a:chOff x="273377" y="377072"/>
              <a:chExt cx="122549" cy="446203"/>
            </a:xfrm>
          </p:grpSpPr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8D59AA6-BB8B-46BA-8B01-14124355630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68B62C78-CA67-4F30-9DCA-8FA670CDF30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9F644170-E3C8-47A7-B02A-48A565DD206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544D5FD-A52D-4616-AB9B-36267075AB0E}"/>
                </a:ext>
              </a:extLst>
            </p:cNvPr>
            <p:cNvGrpSpPr/>
            <p:nvPr userDrawn="1"/>
          </p:nvGrpSpPr>
          <p:grpSpPr>
            <a:xfrm>
              <a:off x="5619064" y="622531"/>
              <a:ext cx="122549" cy="446203"/>
              <a:chOff x="273377" y="377072"/>
              <a:chExt cx="122549" cy="446203"/>
            </a:xfrm>
          </p:grpSpPr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D021CD93-0AED-4FD0-81D4-66E7660C444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F39A2CD-84D9-4180-B8F5-7C5EC7471B8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65724E2-E59A-4579-B87B-16C9F59AA66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0301667-136E-4A2F-B770-720C71B8103A}"/>
                </a:ext>
              </a:extLst>
            </p:cNvPr>
            <p:cNvGrpSpPr/>
            <p:nvPr userDrawn="1"/>
          </p:nvGrpSpPr>
          <p:grpSpPr>
            <a:xfrm>
              <a:off x="5779070" y="622531"/>
              <a:ext cx="122549" cy="446203"/>
              <a:chOff x="273377" y="377072"/>
              <a:chExt cx="122549" cy="446203"/>
            </a:xfrm>
          </p:grpSpPr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DA3E358-93F6-4EFF-B989-A4E4FBDA02F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E5233EA-3FA5-4C07-AEA1-5ECF4ABB9E0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19515532-D8B3-4653-839E-ED93488C25D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B71351-EE4F-4459-AD56-1C55E6381B38}"/>
                </a:ext>
              </a:extLst>
            </p:cNvPr>
            <p:cNvGrpSpPr/>
            <p:nvPr userDrawn="1"/>
          </p:nvGrpSpPr>
          <p:grpSpPr>
            <a:xfrm>
              <a:off x="5939076" y="622531"/>
              <a:ext cx="122549" cy="446203"/>
              <a:chOff x="273377" y="377072"/>
              <a:chExt cx="122549" cy="446203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3B4A29CE-F1BC-4EC5-A4BD-AE95E759DC6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06DFDBB5-F443-4C1F-A3EB-3534D281016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611A8C6-BB2D-4255-89F3-1EBBFBE23F1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D716B7F-F3BF-401C-8E67-5F9F29693356}"/>
                </a:ext>
              </a:extLst>
            </p:cNvPr>
            <p:cNvGrpSpPr/>
            <p:nvPr userDrawn="1"/>
          </p:nvGrpSpPr>
          <p:grpSpPr>
            <a:xfrm>
              <a:off x="6099082" y="622531"/>
              <a:ext cx="122549" cy="446203"/>
              <a:chOff x="273377" y="377072"/>
              <a:chExt cx="122549" cy="446203"/>
            </a:xfrm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17FAF26-ED86-4F0E-B1F6-A613CAAD019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B929778F-6470-4174-B6A1-9ADAD609697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B88B3C7-D25F-426B-9663-376AF40489CE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02C263E-FE5B-4090-8E34-3E61B3437F52}"/>
                </a:ext>
              </a:extLst>
            </p:cNvPr>
            <p:cNvGrpSpPr/>
            <p:nvPr userDrawn="1"/>
          </p:nvGrpSpPr>
          <p:grpSpPr>
            <a:xfrm>
              <a:off x="6259088" y="622531"/>
              <a:ext cx="122549" cy="446203"/>
              <a:chOff x="273377" y="377072"/>
              <a:chExt cx="122549" cy="446203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F52634FE-4D7E-417F-A858-922CC3CE77B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186266DC-D492-4CC6-A2BB-3624016611F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D1D2C75A-1100-4FBE-9B7B-2456AD3A63C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E236FBF-B654-4663-8CAD-BACF810672F4}"/>
                </a:ext>
              </a:extLst>
            </p:cNvPr>
            <p:cNvGrpSpPr/>
            <p:nvPr userDrawn="1"/>
          </p:nvGrpSpPr>
          <p:grpSpPr>
            <a:xfrm>
              <a:off x="6419094" y="622531"/>
              <a:ext cx="122549" cy="446203"/>
              <a:chOff x="273377" y="377072"/>
              <a:chExt cx="122549" cy="446203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A2F40C16-B14F-42F4-A070-B83DC345FF5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9875666C-8910-4EA1-934C-FAC0775FE3F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B0B9EB89-002B-492E-87AE-24364A752B2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84323DF-CEEA-4DC6-AEA5-5AB069281DDA}"/>
                </a:ext>
              </a:extLst>
            </p:cNvPr>
            <p:cNvGrpSpPr/>
            <p:nvPr userDrawn="1"/>
          </p:nvGrpSpPr>
          <p:grpSpPr>
            <a:xfrm>
              <a:off x="6579100" y="622531"/>
              <a:ext cx="122549" cy="446203"/>
              <a:chOff x="273377" y="377072"/>
              <a:chExt cx="122549" cy="446203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76B2A744-40B8-4401-810F-CF17AC420FA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4F72691-1670-4F77-8EFE-2FBAE9B1EF8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F1E7707-743B-47F6-AB94-262CFDAA6539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2A6C1D7-0A60-4856-9633-D308F74B51BB}"/>
                </a:ext>
              </a:extLst>
            </p:cNvPr>
            <p:cNvGrpSpPr/>
            <p:nvPr userDrawn="1"/>
          </p:nvGrpSpPr>
          <p:grpSpPr>
            <a:xfrm>
              <a:off x="6739106" y="622531"/>
              <a:ext cx="122549" cy="446203"/>
              <a:chOff x="273377" y="377072"/>
              <a:chExt cx="122549" cy="446203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62DB456D-ACFE-498F-8859-EF17430986F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87E2C1B-5761-42D0-BB2E-DBBBFA35B4E2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90B0EEAB-9B61-41AD-AB8F-B492C5B4428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F5C4249-CC12-4ABA-B1A8-59B8D1EC7DB6}"/>
                </a:ext>
              </a:extLst>
            </p:cNvPr>
            <p:cNvGrpSpPr/>
            <p:nvPr userDrawn="1"/>
          </p:nvGrpSpPr>
          <p:grpSpPr>
            <a:xfrm>
              <a:off x="6899112" y="622531"/>
              <a:ext cx="122549" cy="446203"/>
              <a:chOff x="273377" y="377072"/>
              <a:chExt cx="122549" cy="446203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FB227AF2-6E59-4771-960E-464316B1CDF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C2AFC551-6DAC-4701-9643-241166638E0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62A36ED2-458B-4CC1-934F-33059D11DB4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DEE8587-E500-44BD-871D-0C4EF85C700E}"/>
                </a:ext>
              </a:extLst>
            </p:cNvPr>
            <p:cNvGrpSpPr/>
            <p:nvPr userDrawn="1"/>
          </p:nvGrpSpPr>
          <p:grpSpPr>
            <a:xfrm>
              <a:off x="7059118" y="622531"/>
              <a:ext cx="122549" cy="446203"/>
              <a:chOff x="273377" y="377072"/>
              <a:chExt cx="122549" cy="446203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A47CDD13-C06E-44A1-B93F-2F2A0BFA2C3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5B8F806D-12F1-4532-9DD6-D9FC5CE0D36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F46B9A8-03AE-490F-8ECC-6E9D4CAB8F0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C4E0246-9AF1-41A8-86C5-5F887732330F}"/>
                </a:ext>
              </a:extLst>
            </p:cNvPr>
            <p:cNvGrpSpPr/>
            <p:nvPr userDrawn="1"/>
          </p:nvGrpSpPr>
          <p:grpSpPr>
            <a:xfrm>
              <a:off x="7219124" y="622531"/>
              <a:ext cx="122549" cy="446203"/>
              <a:chOff x="273377" y="377072"/>
              <a:chExt cx="122549" cy="446203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477476F-9D8C-4265-BBB0-136542FAAD8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618CA0A8-983A-4073-BCEC-706858C3BF6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79C54E8C-A84C-4626-A221-D18D22B2AA6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EA7A300-D99A-4323-8782-AC19B968BD62}"/>
                </a:ext>
              </a:extLst>
            </p:cNvPr>
            <p:cNvGrpSpPr/>
            <p:nvPr userDrawn="1"/>
          </p:nvGrpSpPr>
          <p:grpSpPr>
            <a:xfrm>
              <a:off x="7379130" y="622531"/>
              <a:ext cx="122549" cy="446203"/>
              <a:chOff x="273377" y="377072"/>
              <a:chExt cx="122549" cy="446203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346789D-223E-4801-9A85-EC7B63739B8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9291EDAC-FF6A-4F58-ADEE-6D6F92696A2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933BDAD-851E-400C-BB03-376C7FFA8E6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877364A-89A4-4B79-9E7B-59D58083FD62}"/>
                </a:ext>
              </a:extLst>
            </p:cNvPr>
            <p:cNvGrpSpPr/>
            <p:nvPr userDrawn="1"/>
          </p:nvGrpSpPr>
          <p:grpSpPr>
            <a:xfrm>
              <a:off x="7539136" y="622531"/>
              <a:ext cx="122549" cy="446203"/>
              <a:chOff x="273377" y="377072"/>
              <a:chExt cx="122549" cy="446203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CF11A25A-03D2-4B0D-A890-9F5481ED320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FB96FA21-F17A-4EA3-848E-51F64C2AD5B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CD7830B5-9286-4249-ABA3-CF255BD530F0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1C535BE-45A6-46B7-9E55-0D94A065EFE0}"/>
                </a:ext>
              </a:extLst>
            </p:cNvPr>
            <p:cNvGrpSpPr/>
            <p:nvPr userDrawn="1"/>
          </p:nvGrpSpPr>
          <p:grpSpPr>
            <a:xfrm>
              <a:off x="7699142" y="622531"/>
              <a:ext cx="122549" cy="446203"/>
              <a:chOff x="273377" y="377072"/>
              <a:chExt cx="122549" cy="446203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968108B-F389-4662-BAF2-455427460E5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FC0A54C7-FEAF-4B47-9CB4-D92B98EB9B0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E326A9D1-F127-4C9E-B078-7B755D3EBC0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BA0955F-9509-4D76-A12E-9C1A44B4195F}"/>
                </a:ext>
              </a:extLst>
            </p:cNvPr>
            <p:cNvGrpSpPr/>
            <p:nvPr userDrawn="1"/>
          </p:nvGrpSpPr>
          <p:grpSpPr>
            <a:xfrm>
              <a:off x="7859148" y="622531"/>
              <a:ext cx="122549" cy="446203"/>
              <a:chOff x="273377" y="377072"/>
              <a:chExt cx="122549" cy="446203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FA3B77CE-6504-4A23-B142-08656C8D1E6B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B68A284-2910-4C50-81CF-46A056CE676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D9893F55-6DE8-42A7-A0A4-4523AD93FBAA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4984178-4826-4F12-9B99-5357794DC59A}"/>
                </a:ext>
              </a:extLst>
            </p:cNvPr>
            <p:cNvGrpSpPr/>
            <p:nvPr userDrawn="1"/>
          </p:nvGrpSpPr>
          <p:grpSpPr>
            <a:xfrm>
              <a:off x="8019154" y="622531"/>
              <a:ext cx="122549" cy="446203"/>
              <a:chOff x="273377" y="377072"/>
              <a:chExt cx="122549" cy="446203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F12AC9-EDDA-4F41-8A43-DBB421AC43B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3581BA09-2023-45BC-8DDA-3EC4BF110F64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EB23E89-522D-40F5-818E-B19EDBDAC64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D321BF8-025F-470A-952E-612691D565D0}"/>
                </a:ext>
              </a:extLst>
            </p:cNvPr>
            <p:cNvGrpSpPr/>
            <p:nvPr userDrawn="1"/>
          </p:nvGrpSpPr>
          <p:grpSpPr>
            <a:xfrm>
              <a:off x="8179160" y="622531"/>
              <a:ext cx="122549" cy="446203"/>
              <a:chOff x="273377" y="377072"/>
              <a:chExt cx="122549" cy="446203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D9C4049-815C-4EF8-83A6-0CDD702253D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A01F1BD7-95BC-4188-81D3-1655B1B5482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ECBC1D35-FBDF-4A0F-BA23-01722D64297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71986AC-DA2A-4E2F-ADAC-F8C35A93EF18}"/>
                </a:ext>
              </a:extLst>
            </p:cNvPr>
            <p:cNvGrpSpPr/>
            <p:nvPr userDrawn="1"/>
          </p:nvGrpSpPr>
          <p:grpSpPr>
            <a:xfrm>
              <a:off x="8339166" y="622531"/>
              <a:ext cx="122549" cy="446203"/>
              <a:chOff x="273377" y="377072"/>
              <a:chExt cx="122549" cy="446203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2FE1355-C2F6-442F-817C-E0BF6460F20A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D1A57839-1840-47D0-94E2-5C4E83B5F7E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4047B09-C6F4-4FA1-91EE-98DAB1858ED7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F9EDB82-3249-4CE5-9E3B-F2A855C6DAD5}"/>
                </a:ext>
              </a:extLst>
            </p:cNvPr>
            <p:cNvGrpSpPr/>
            <p:nvPr userDrawn="1"/>
          </p:nvGrpSpPr>
          <p:grpSpPr>
            <a:xfrm>
              <a:off x="8499172" y="622531"/>
              <a:ext cx="122549" cy="446203"/>
              <a:chOff x="273377" y="377072"/>
              <a:chExt cx="122549" cy="446203"/>
            </a:xfrm>
          </p:grpSpPr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7A8E266B-B7EF-4A41-BAFF-E927FEF73D7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5B0FA791-FBE1-4791-B8D9-2C5A91B6A6B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E9EE9D5A-12E3-4D34-889D-7AC75258523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4F50EFD-6B37-454A-8736-8951177A30D1}"/>
                </a:ext>
              </a:extLst>
            </p:cNvPr>
            <p:cNvGrpSpPr/>
            <p:nvPr userDrawn="1"/>
          </p:nvGrpSpPr>
          <p:grpSpPr>
            <a:xfrm>
              <a:off x="8659178" y="622531"/>
              <a:ext cx="122549" cy="446203"/>
              <a:chOff x="273377" y="377072"/>
              <a:chExt cx="122549" cy="446203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08F0BC5-BFAC-4FFF-9DAD-55B5F9D7A03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6FC5432-2BDC-4B05-A3FE-B32B43A7777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CFBF1DF6-C2B2-4C2A-A5DC-1A80977E622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22F50B8-5747-4850-9C9C-EDA9478382FD}"/>
                </a:ext>
              </a:extLst>
            </p:cNvPr>
            <p:cNvGrpSpPr/>
            <p:nvPr userDrawn="1"/>
          </p:nvGrpSpPr>
          <p:grpSpPr>
            <a:xfrm>
              <a:off x="8819184" y="622531"/>
              <a:ext cx="122549" cy="446203"/>
              <a:chOff x="273377" y="377072"/>
              <a:chExt cx="122549" cy="446203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E0E2E08-AF20-4F43-951A-AF534D2EFBC8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9A93108-936D-4A05-B2CF-9733A02E646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36DAD921-7A07-4556-BEBC-34ACB9CADFC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3D2BF0F-AC4F-4320-9E48-9BD05C31CC52}"/>
                </a:ext>
              </a:extLst>
            </p:cNvPr>
            <p:cNvGrpSpPr/>
            <p:nvPr userDrawn="1"/>
          </p:nvGrpSpPr>
          <p:grpSpPr>
            <a:xfrm>
              <a:off x="8979190" y="622531"/>
              <a:ext cx="122549" cy="446203"/>
              <a:chOff x="273377" y="377072"/>
              <a:chExt cx="122549" cy="446203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A374EAB-346D-4FFE-AC4F-E2674E7BFB1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1DD1FE08-E1F4-46D3-95DF-C04F9F278EB1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9203E056-F689-45A5-9F8D-C41119ADB62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D9530BD-DC3E-4A97-9DBB-49AB2FDCB7A1}"/>
                </a:ext>
              </a:extLst>
            </p:cNvPr>
            <p:cNvGrpSpPr/>
            <p:nvPr userDrawn="1"/>
          </p:nvGrpSpPr>
          <p:grpSpPr>
            <a:xfrm>
              <a:off x="9139196" y="622531"/>
              <a:ext cx="122549" cy="446203"/>
              <a:chOff x="273377" y="377072"/>
              <a:chExt cx="122549" cy="446203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0EB439AE-4692-4EA4-92F9-494DCE0A766E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BD09B188-87EA-4EAF-ACB1-9D764F779C6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B5E5076-E968-4595-A204-2CAB1248BD6C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00E250E-0FD9-41CD-B10A-042D773A3A91}"/>
                </a:ext>
              </a:extLst>
            </p:cNvPr>
            <p:cNvGrpSpPr/>
            <p:nvPr userDrawn="1"/>
          </p:nvGrpSpPr>
          <p:grpSpPr>
            <a:xfrm>
              <a:off x="9299202" y="622531"/>
              <a:ext cx="122549" cy="446203"/>
              <a:chOff x="273377" y="377072"/>
              <a:chExt cx="122549" cy="446203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7B6EDDC-6BA8-466D-B1AA-B7E921E5973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66E8832-CC2E-4D6A-8FFC-347C86F2BDB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A980D1A-F22B-455A-9549-EA791FE60E86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C9535FF-B595-4DCA-9A51-2DD8161B7B14}"/>
                </a:ext>
              </a:extLst>
            </p:cNvPr>
            <p:cNvGrpSpPr/>
            <p:nvPr userDrawn="1"/>
          </p:nvGrpSpPr>
          <p:grpSpPr>
            <a:xfrm>
              <a:off x="9459208" y="622531"/>
              <a:ext cx="122549" cy="446203"/>
              <a:chOff x="273377" y="377072"/>
              <a:chExt cx="122549" cy="446203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885AB7D-1054-4602-9304-2BDB9AFABCE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7FC2465-47A1-43B4-97A4-1CE109C9C11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0A1F5B5-CD6D-4F72-8DFB-D77E7971464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68BE57F-F59F-4C39-B7A9-FAF8A19D425F}"/>
                </a:ext>
              </a:extLst>
            </p:cNvPr>
            <p:cNvGrpSpPr/>
            <p:nvPr userDrawn="1"/>
          </p:nvGrpSpPr>
          <p:grpSpPr>
            <a:xfrm>
              <a:off x="9619214" y="622531"/>
              <a:ext cx="122549" cy="446203"/>
              <a:chOff x="273377" y="377072"/>
              <a:chExt cx="122549" cy="446203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43F8BF1B-7503-4F73-BBD0-17FF37FE53E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07FA19C-1341-4E98-B0BA-79D77B4A5A7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2E02C8F-CC59-4CB1-A4BA-CCF49BA74A4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C1B205A-6299-445D-8BCC-F87950441091}"/>
                </a:ext>
              </a:extLst>
            </p:cNvPr>
            <p:cNvGrpSpPr/>
            <p:nvPr userDrawn="1"/>
          </p:nvGrpSpPr>
          <p:grpSpPr>
            <a:xfrm>
              <a:off x="9779220" y="622531"/>
              <a:ext cx="122549" cy="446203"/>
              <a:chOff x="273377" y="377072"/>
              <a:chExt cx="122549" cy="446203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27143E83-52E5-4D87-BF78-7EEE46556F2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9284F8F4-02CC-44EA-BEA0-5BA37653FC8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27FC670F-C73A-4E86-9658-E8E8AF22201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C38D4E1-E8AA-4A33-B7D3-1F4C5A90D4AB}"/>
                </a:ext>
              </a:extLst>
            </p:cNvPr>
            <p:cNvGrpSpPr/>
            <p:nvPr userDrawn="1"/>
          </p:nvGrpSpPr>
          <p:grpSpPr>
            <a:xfrm>
              <a:off x="9939226" y="622531"/>
              <a:ext cx="122549" cy="446203"/>
              <a:chOff x="273377" y="377072"/>
              <a:chExt cx="122549" cy="446203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B67E00F-9E1F-46B3-A6F8-8EA9F53B641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AF9A0CF-C6E5-438E-A081-2DC4E874D739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7FF16E8-FE03-4417-88E4-07BF4120C95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FA267BF-DB68-4F88-B0C9-41890D2DEE5C}"/>
                </a:ext>
              </a:extLst>
            </p:cNvPr>
            <p:cNvGrpSpPr/>
            <p:nvPr userDrawn="1"/>
          </p:nvGrpSpPr>
          <p:grpSpPr>
            <a:xfrm>
              <a:off x="10099232" y="622531"/>
              <a:ext cx="122549" cy="446203"/>
              <a:chOff x="273377" y="377072"/>
              <a:chExt cx="122549" cy="446203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775F9AA-47F6-419C-8410-6F9D3F487CB4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01C7FD6-5B5A-4F6A-933E-631EBD74C6AB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8A3A7B-C499-49D1-B2BA-04F23A92A95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F31922D-7B59-4B85-B7EF-A2D669D0E138}"/>
                </a:ext>
              </a:extLst>
            </p:cNvPr>
            <p:cNvGrpSpPr/>
            <p:nvPr userDrawn="1"/>
          </p:nvGrpSpPr>
          <p:grpSpPr>
            <a:xfrm>
              <a:off x="10259238" y="622531"/>
              <a:ext cx="122549" cy="446203"/>
              <a:chOff x="273377" y="377072"/>
              <a:chExt cx="122549" cy="446203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C3B6B803-5978-4703-BB9E-B6578C9456B3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FCD10CC-0CAC-4068-A07F-75E95B249B6E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9CE0EA8B-E196-4C32-AA11-DB3D626746FF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4FE76D-589B-4BFE-925F-D7F68356EFD4}"/>
                </a:ext>
              </a:extLst>
            </p:cNvPr>
            <p:cNvGrpSpPr/>
            <p:nvPr userDrawn="1"/>
          </p:nvGrpSpPr>
          <p:grpSpPr>
            <a:xfrm>
              <a:off x="10419244" y="622531"/>
              <a:ext cx="122549" cy="446203"/>
              <a:chOff x="273377" y="377072"/>
              <a:chExt cx="122549" cy="446203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CD2FFC4-F8AC-4592-841B-9AF78423221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6863AD10-C005-4DAE-926A-B9476965DBA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FB567514-3FB8-4F60-8107-A3F1EF8537E3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E00EBB5-F06F-4D23-A444-1CA8DDB891A0}"/>
                </a:ext>
              </a:extLst>
            </p:cNvPr>
            <p:cNvGrpSpPr/>
            <p:nvPr userDrawn="1"/>
          </p:nvGrpSpPr>
          <p:grpSpPr>
            <a:xfrm>
              <a:off x="10579250" y="622531"/>
              <a:ext cx="122549" cy="446203"/>
              <a:chOff x="273377" y="377072"/>
              <a:chExt cx="122549" cy="446203"/>
            </a:xfrm>
          </p:grpSpPr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F7147690-C67B-4B13-88AD-06687FDC4C72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02AFA67-21CF-4049-B0D8-4875A14BFBD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F8A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026E0F1-0A8D-40C1-B863-4A38748F45A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806332E-1DA0-4686-A08B-B7BA741EB832}"/>
                </a:ext>
              </a:extLst>
            </p:cNvPr>
            <p:cNvGrpSpPr/>
            <p:nvPr userDrawn="1"/>
          </p:nvGrpSpPr>
          <p:grpSpPr>
            <a:xfrm>
              <a:off x="10739256" y="622531"/>
              <a:ext cx="122549" cy="446203"/>
              <a:chOff x="273377" y="377072"/>
              <a:chExt cx="122549" cy="446203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A952560-A6F8-4F2A-968B-BB8C8572A859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770F90F-E0CE-47C8-A0D1-5974B015E4B8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532B5F6-BFF5-46EE-A203-C386767827E4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933F45E-632C-463B-81F8-E0809E68A5CC}"/>
                </a:ext>
              </a:extLst>
            </p:cNvPr>
            <p:cNvGrpSpPr/>
            <p:nvPr userDrawn="1"/>
          </p:nvGrpSpPr>
          <p:grpSpPr>
            <a:xfrm>
              <a:off x="10899262" y="622531"/>
              <a:ext cx="122549" cy="446203"/>
              <a:chOff x="273377" y="377072"/>
              <a:chExt cx="122549" cy="446203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3873A32-5423-4865-9153-4BFFD7D490C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0A6EBB08-3C89-4068-980B-79484FA8288F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4FB2DD9-6989-4812-AC3A-E4B9401470FD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64710FE-EABD-46B5-ADE2-8C6B38B64845}"/>
                </a:ext>
              </a:extLst>
            </p:cNvPr>
            <p:cNvGrpSpPr/>
            <p:nvPr userDrawn="1"/>
          </p:nvGrpSpPr>
          <p:grpSpPr>
            <a:xfrm>
              <a:off x="11059268" y="622531"/>
              <a:ext cx="122549" cy="446203"/>
              <a:chOff x="273377" y="377072"/>
              <a:chExt cx="122549" cy="44620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1D511C7-5114-4B9C-BB99-09BA4BAE20A5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D413D4E-4548-4A59-B228-2349C4E037D3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75928807-3BCC-4642-B7E8-BCA362CD6892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D560E12-1DFB-4843-9ED3-636A308A3938}"/>
                </a:ext>
              </a:extLst>
            </p:cNvPr>
            <p:cNvGrpSpPr/>
            <p:nvPr userDrawn="1"/>
          </p:nvGrpSpPr>
          <p:grpSpPr>
            <a:xfrm>
              <a:off x="11219274" y="622531"/>
              <a:ext cx="122549" cy="446203"/>
              <a:chOff x="273377" y="377072"/>
              <a:chExt cx="122549" cy="446203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64E707FA-7241-4243-A2D0-D743B66EBE11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639E007-315B-481D-88D3-FE1502BC6075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6A70F50-F6C2-423A-923B-A09DD8A77625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491F338-72FA-45F5-867D-04CBFDD0C965}"/>
                </a:ext>
              </a:extLst>
            </p:cNvPr>
            <p:cNvGrpSpPr/>
            <p:nvPr userDrawn="1"/>
          </p:nvGrpSpPr>
          <p:grpSpPr>
            <a:xfrm>
              <a:off x="11379280" y="622531"/>
              <a:ext cx="122549" cy="446203"/>
              <a:chOff x="273377" y="377072"/>
              <a:chExt cx="122549" cy="446203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6BE509A8-24F0-4AE3-82C4-3B6167FCFD66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6C80275-589D-47F4-84DB-47D92996B980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4C1A8E2-A0F3-4A23-ACDC-FB7B0AC293E8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91D44F6-C632-4168-A5B8-F4815D80B7AF}"/>
                </a:ext>
              </a:extLst>
            </p:cNvPr>
            <p:cNvGrpSpPr/>
            <p:nvPr userDrawn="1"/>
          </p:nvGrpSpPr>
          <p:grpSpPr>
            <a:xfrm>
              <a:off x="11539286" y="622531"/>
              <a:ext cx="122549" cy="446203"/>
              <a:chOff x="273377" y="377072"/>
              <a:chExt cx="122549" cy="446203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DB994E6-7F36-41E4-9953-E92D4111D5C7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7E4189A-476A-494B-958F-FABAA876E246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B4AFBF2-F463-4E94-92FE-ABD74ED8F921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4A90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C6B9540-02FD-41C8-B2CB-4B022C9EC0B6}"/>
                </a:ext>
              </a:extLst>
            </p:cNvPr>
            <p:cNvGrpSpPr/>
            <p:nvPr userDrawn="1"/>
          </p:nvGrpSpPr>
          <p:grpSpPr>
            <a:xfrm>
              <a:off x="11699292" y="622531"/>
              <a:ext cx="122549" cy="446203"/>
              <a:chOff x="273377" y="377072"/>
              <a:chExt cx="122549" cy="446203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CECC135D-9A0D-4AA6-A9F9-134C727AF530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2998491-0714-4860-AADC-C4463417B29D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320A0A0-995C-4F70-AC1A-22925214E041}"/>
                  </a:ext>
                </a:extLst>
              </p:cNvPr>
              <p:cNvSpPr/>
              <p:nvPr userDrawn="1"/>
            </p:nvSpPr>
            <p:spPr>
              <a:xfrm>
                <a:off x="273377" y="700726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36F98FF-EE16-42F4-8FCD-94E51F55843F}"/>
                </a:ext>
              </a:extLst>
            </p:cNvPr>
            <p:cNvGrpSpPr/>
            <p:nvPr userDrawn="1"/>
          </p:nvGrpSpPr>
          <p:grpSpPr>
            <a:xfrm>
              <a:off x="11859298" y="622531"/>
              <a:ext cx="122549" cy="284376"/>
              <a:chOff x="273377" y="377072"/>
              <a:chExt cx="122549" cy="284376"/>
            </a:xfrm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6CE0B90-1ECE-440E-98A6-EEE3B0C1DEDD}"/>
                  </a:ext>
                </a:extLst>
              </p:cNvPr>
              <p:cNvSpPr/>
              <p:nvPr userDrawn="1"/>
            </p:nvSpPr>
            <p:spPr>
              <a:xfrm>
                <a:off x="273377" y="377072"/>
                <a:ext cx="122549" cy="122549"/>
              </a:xfrm>
              <a:prstGeom prst="ellipse">
                <a:avLst/>
              </a:prstGeom>
              <a:solidFill>
                <a:srgbClr val="3181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64A2E49-E2ED-428B-9E8D-CFB546A85FF7}"/>
                  </a:ext>
                </a:extLst>
              </p:cNvPr>
              <p:cNvSpPr/>
              <p:nvPr userDrawn="1"/>
            </p:nvSpPr>
            <p:spPr>
              <a:xfrm>
                <a:off x="273377" y="538899"/>
                <a:ext cx="122549" cy="122549"/>
              </a:xfrm>
              <a:prstGeom prst="ellipse">
                <a:avLst/>
              </a:prstGeom>
              <a:solidFill>
                <a:srgbClr val="1570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AE2308A-3E73-45F9-A9FB-2320F7EC9F1E}"/>
                </a:ext>
              </a:extLst>
            </p:cNvPr>
            <p:cNvSpPr/>
            <p:nvPr userDrawn="1"/>
          </p:nvSpPr>
          <p:spPr>
            <a:xfrm>
              <a:off x="12019283" y="784358"/>
              <a:ext cx="122549" cy="122549"/>
            </a:xfrm>
            <a:prstGeom prst="ellipse">
              <a:avLst/>
            </a:prstGeom>
            <a:solidFill>
              <a:srgbClr val="3181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5832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C13043-357D-4900-BD4F-0A3BB3C376AF}"/>
              </a:ext>
            </a:extLst>
          </p:cNvPr>
          <p:cNvSpPr/>
          <p:nvPr userDrawn="1"/>
        </p:nvSpPr>
        <p:spPr>
          <a:xfrm>
            <a:off x="0" y="0"/>
            <a:ext cx="12192000" cy="57784"/>
          </a:xfrm>
          <a:prstGeom prst="rect">
            <a:avLst/>
          </a:prstGeom>
          <a:gradFill flip="none" rotWithShape="1">
            <a:gsLst>
              <a:gs pos="0">
                <a:srgbClr val="B0D235"/>
              </a:gs>
              <a:gs pos="53000">
                <a:srgbClr val="58946B"/>
              </a:gs>
              <a:gs pos="100000">
                <a:srgbClr val="00638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04D749-3CD7-4B86-9AD1-8EF6F5FF3FEC}"/>
              </a:ext>
            </a:extLst>
          </p:cNvPr>
          <p:cNvSpPr/>
          <p:nvPr userDrawn="1"/>
        </p:nvSpPr>
        <p:spPr>
          <a:xfrm>
            <a:off x="0" y="6800217"/>
            <a:ext cx="12192000" cy="57784"/>
          </a:xfrm>
          <a:prstGeom prst="rect">
            <a:avLst/>
          </a:prstGeom>
          <a:gradFill flip="none" rotWithShape="1">
            <a:gsLst>
              <a:gs pos="0">
                <a:srgbClr val="B0D235"/>
              </a:gs>
              <a:gs pos="53000">
                <a:srgbClr val="58946B"/>
              </a:gs>
              <a:gs pos="100000">
                <a:srgbClr val="00638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69887310-68F0-4CDB-AC57-C27566A9A5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4413" y="2903493"/>
            <a:ext cx="5163174" cy="10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6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E2EB-9BC5-4863-8B36-189831A5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014BBD-D4B6-4DA7-A39E-D27DEFF8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9582516-C259-49C9-B02E-0E9DAFAE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DBC876-4500-4A8C-8EE2-2D11A1AAB74B}"/>
              </a:ext>
            </a:extLst>
          </p:cNvPr>
          <p:cNvGrpSpPr/>
          <p:nvPr userDrawn="1"/>
        </p:nvGrpSpPr>
        <p:grpSpPr>
          <a:xfrm>
            <a:off x="12592050" y="-63500"/>
            <a:ext cx="666750" cy="7164387"/>
            <a:chOff x="12630150" y="136525"/>
            <a:chExt cx="666750" cy="71643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E9C4A3-9EA8-4302-BDE9-1AD53C9C653F}"/>
                </a:ext>
              </a:extLst>
            </p:cNvPr>
            <p:cNvSpPr/>
            <p:nvPr userDrawn="1"/>
          </p:nvSpPr>
          <p:spPr>
            <a:xfrm>
              <a:off x="12630150" y="136525"/>
              <a:ext cx="666750" cy="762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99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138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322D11-8E8A-4109-AE52-1B17AE46CD1C}"/>
                </a:ext>
              </a:extLst>
            </p:cNvPr>
            <p:cNvSpPr/>
            <p:nvPr userDrawn="1"/>
          </p:nvSpPr>
          <p:spPr>
            <a:xfrm>
              <a:off x="12630150" y="936824"/>
              <a:ext cx="666750" cy="762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6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63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83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B3CF3D1-0CA3-40FD-A6CE-3D3AEC470A76}"/>
                </a:ext>
              </a:extLst>
            </p:cNvPr>
            <p:cNvSpPr/>
            <p:nvPr userDrawn="1"/>
          </p:nvSpPr>
          <p:spPr>
            <a:xfrm>
              <a:off x="12630150" y="1737122"/>
              <a:ext cx="666750" cy="76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30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118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C71D44C-07B0-413B-BDC6-8E0BD100A9FA}"/>
                </a:ext>
              </a:extLst>
            </p:cNvPr>
            <p:cNvSpPr/>
            <p:nvPr userDrawn="1"/>
          </p:nvSpPr>
          <p:spPr>
            <a:xfrm>
              <a:off x="12630150" y="2537420"/>
              <a:ext cx="6667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77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55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F82EA6-41C0-424A-9ECF-6DD98F241340}"/>
                </a:ext>
              </a:extLst>
            </p:cNvPr>
            <p:cNvSpPr/>
            <p:nvPr userDrawn="1"/>
          </p:nvSpPr>
          <p:spPr>
            <a:xfrm>
              <a:off x="12630150" y="3337718"/>
              <a:ext cx="666750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225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182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E0418B-847E-4F9F-AB3D-79F977FE3F53}"/>
                </a:ext>
              </a:extLst>
            </p:cNvPr>
            <p:cNvSpPr/>
            <p:nvPr userDrawn="1"/>
          </p:nvSpPr>
          <p:spPr>
            <a:xfrm>
              <a:off x="12630150" y="4138016"/>
              <a:ext cx="66675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245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121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31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2055A2-0498-441D-B3D4-7001F3D2C3A0}"/>
                </a:ext>
              </a:extLst>
            </p:cNvPr>
            <p:cNvSpPr/>
            <p:nvPr userDrawn="1"/>
          </p:nvSpPr>
          <p:spPr>
            <a:xfrm>
              <a:off x="12630150" y="4938314"/>
              <a:ext cx="66675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233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157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868FFD-3A0E-4701-90FF-9A67A6AC0F6B}"/>
                </a:ext>
              </a:extLst>
            </p:cNvPr>
            <p:cNvSpPr/>
            <p:nvPr userDrawn="1"/>
          </p:nvSpPr>
          <p:spPr>
            <a:xfrm>
              <a:off x="12630150" y="5738612"/>
              <a:ext cx="666750" cy="762000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6EF7A9-966F-4BB4-B9FA-B5819732FC64}"/>
                </a:ext>
              </a:extLst>
            </p:cNvPr>
            <p:cNvSpPr/>
            <p:nvPr userDrawn="1"/>
          </p:nvSpPr>
          <p:spPr>
            <a:xfrm>
              <a:off x="12630150" y="6538912"/>
              <a:ext cx="666750" cy="7620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53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60CC-F97C-4C10-AB60-5E7B5B3F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952"/>
            <a:ext cx="5181600" cy="488374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86B6E-0484-46D9-9E15-49CE6AAA0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4952"/>
            <a:ext cx="5181600" cy="488374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26C2C48-AE5E-4BA9-BFBE-BC8FFFC9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CD9E4EB-D8A8-4D62-A01A-A8E342D3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7010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8A885-A031-49E4-B690-E95BBF2F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91C66-90EE-4E53-BCBD-7A27FFF5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A4C6D1-3B7D-43DF-998B-B7CF7770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6325"/>
            <a:ext cx="5157787" cy="638852"/>
          </a:xfrm>
          <a:solidFill>
            <a:schemeClr val="tx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BA0713E-5A8E-4F58-88E1-97583AED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24188"/>
            <a:ext cx="5157787" cy="4125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982CA2C-452D-493A-802D-A6D292796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6325"/>
            <a:ext cx="5183188" cy="638852"/>
          </a:xfrm>
          <a:solidFill>
            <a:schemeClr val="tx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EB83DE6-6EBB-4A51-A267-BD896C0BF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24188"/>
            <a:ext cx="5183188" cy="4125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31715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2268D6-CD26-49FC-A5E6-925DD55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D674442-92F1-47AF-9F50-98FD40D4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4872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2268D6-CD26-49FC-A5E6-925DD55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>
                    <a:lumMod val="65000"/>
                  </a:schemeClr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0B5C56-877A-442C-82AC-1AE108690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563" y="1180495"/>
            <a:ext cx="5747237" cy="243875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06854CF-6EBC-4F6D-B967-20A68A49E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484" y="1180495"/>
            <a:ext cx="5747237" cy="243875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0C6F03-4BB2-4A44-8E33-5E9286CFCF59}"/>
              </a:ext>
            </a:extLst>
          </p:cNvPr>
          <p:cNvCxnSpPr/>
          <p:nvPr userDrawn="1"/>
        </p:nvCxnSpPr>
        <p:spPr>
          <a:xfrm>
            <a:off x="6096000" y="1134270"/>
            <a:ext cx="0" cy="5109667"/>
          </a:xfrm>
          <a:prstGeom prst="line">
            <a:avLst/>
          </a:prstGeom>
          <a:ln w="25400">
            <a:solidFill>
              <a:srgbClr val="0064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DF6702-0329-49D5-B4FB-4F79C81804A5}"/>
              </a:ext>
            </a:extLst>
          </p:cNvPr>
          <p:cNvCxnSpPr>
            <a:cxnSpLocks/>
          </p:cNvCxnSpPr>
          <p:nvPr userDrawn="1"/>
        </p:nvCxnSpPr>
        <p:spPr>
          <a:xfrm flipH="1">
            <a:off x="87923" y="3723470"/>
            <a:ext cx="12001501" cy="0"/>
          </a:xfrm>
          <a:prstGeom prst="line">
            <a:avLst/>
          </a:prstGeom>
          <a:ln w="25400">
            <a:solidFill>
              <a:srgbClr val="0064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5AE5BA-EF6F-427F-9076-9644B377004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2563" y="3805176"/>
            <a:ext cx="5747237" cy="243875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B28B5A8-1683-4EDE-BDA9-2543ADB02AB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60484" y="3805176"/>
            <a:ext cx="5747237" cy="243875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127BB8-B5B0-431C-AE0F-ABABDB4F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00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CDD04C-6B22-4F83-8C66-608A93C4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8B13FC-063A-45F9-804E-FADC33BCC3CC}"/>
              </a:ext>
            </a:extLst>
          </p:cNvPr>
          <p:cNvSpPr/>
          <p:nvPr userDrawn="1"/>
        </p:nvSpPr>
        <p:spPr>
          <a:xfrm>
            <a:off x="12700" y="0"/>
            <a:ext cx="12204700" cy="6858000"/>
          </a:xfrm>
          <a:prstGeom prst="rect">
            <a:avLst/>
          </a:prstGeom>
          <a:gradFill flip="none" rotWithShape="1">
            <a:gsLst>
              <a:gs pos="43000">
                <a:srgbClr val="20AD81">
                  <a:alpha val="95000"/>
                </a:srgbClr>
              </a:gs>
              <a:gs pos="0">
                <a:srgbClr val="B0D235">
                  <a:alpha val="95000"/>
                </a:srgbClr>
              </a:gs>
              <a:gs pos="71500">
                <a:srgbClr val="108886">
                  <a:alpha val="95000"/>
                </a:srgbClr>
              </a:gs>
              <a:gs pos="100000">
                <a:srgbClr val="00638A">
                  <a:alpha val="9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4BDCCA-7DCD-4DBB-A851-8848EEF16CDE}"/>
              </a:ext>
            </a:extLst>
          </p:cNvPr>
          <p:cNvSpPr/>
          <p:nvPr userDrawn="1"/>
        </p:nvSpPr>
        <p:spPr>
          <a:xfrm>
            <a:off x="127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0C71C9-A5AB-4027-9128-1836E03EF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947194" y="1741601"/>
            <a:ext cx="7900814" cy="26142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224CBB-C3A5-497D-8D99-91E4483FC053}"/>
              </a:ext>
            </a:extLst>
          </p:cNvPr>
          <p:cNvSpPr/>
          <p:nvPr userDrawn="1"/>
        </p:nvSpPr>
        <p:spPr>
          <a:xfrm>
            <a:off x="12700" y="0"/>
            <a:ext cx="12204700" cy="6858000"/>
          </a:xfrm>
          <a:prstGeom prst="rect">
            <a:avLst/>
          </a:prstGeom>
          <a:gradFill flip="none" rotWithShape="1">
            <a:gsLst>
              <a:gs pos="37000">
                <a:srgbClr val="20AD81">
                  <a:alpha val="95000"/>
                </a:srgbClr>
              </a:gs>
              <a:gs pos="13000">
                <a:srgbClr val="B0D235">
                  <a:alpha val="95000"/>
                </a:srgbClr>
              </a:gs>
              <a:gs pos="53000">
                <a:srgbClr val="108886">
                  <a:alpha val="95000"/>
                </a:srgbClr>
              </a:gs>
              <a:gs pos="91000">
                <a:srgbClr val="00638A">
                  <a:alpha val="9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84D8E79-CA25-4C83-88F8-A9EF2FD8FA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918" y="2465299"/>
            <a:ext cx="7693097" cy="1927401"/>
          </a:xfrm>
        </p:spPr>
        <p:txBody>
          <a:bodyPr anchor="ctr">
            <a:normAutofit/>
          </a:bodyPr>
          <a:lstStyle>
            <a:lvl1pPr algn="l">
              <a:defRPr sz="4400" b="0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Section Header</a:t>
            </a:r>
          </a:p>
        </p:txBody>
      </p:sp>
      <p:pic>
        <p:nvPicPr>
          <p:cNvPr id="11" name="Picture 10" descr="A picture containing text, clipart, light&#10;&#10;Description automatically generated">
            <a:extLst>
              <a:ext uri="{FF2B5EF4-FFF2-40B4-BE49-F238E27FC236}">
                <a16:creationId xmlns:a16="http://schemas.microsoft.com/office/drawing/2014/main" id="{6826310A-B79F-48A8-8702-8924BCF32D6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17" y="5616916"/>
            <a:ext cx="3040487" cy="6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54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E2EB-9BC5-4863-8B36-189831A5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014BBD-D4B6-4DA7-A39E-D27DEFF8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9582516-C259-49C9-B02E-0E9DAFAE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2060EC-8B5A-4AAF-BDB4-530003786C3A}"/>
              </a:ext>
            </a:extLst>
          </p:cNvPr>
          <p:cNvGrpSpPr/>
          <p:nvPr userDrawn="1"/>
        </p:nvGrpSpPr>
        <p:grpSpPr>
          <a:xfrm>
            <a:off x="12592050" y="-63500"/>
            <a:ext cx="666750" cy="7164387"/>
            <a:chOff x="12630150" y="136525"/>
            <a:chExt cx="666750" cy="71643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3794E2-C858-4371-8199-B3A7FA607CCB}"/>
                </a:ext>
              </a:extLst>
            </p:cNvPr>
            <p:cNvSpPr/>
            <p:nvPr userDrawn="1"/>
          </p:nvSpPr>
          <p:spPr>
            <a:xfrm>
              <a:off x="12630150" y="136525"/>
              <a:ext cx="666750" cy="762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99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138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F4575B-E087-404B-98F5-E6C8F9FF3DF0}"/>
                </a:ext>
              </a:extLst>
            </p:cNvPr>
            <p:cNvSpPr/>
            <p:nvPr userDrawn="1"/>
          </p:nvSpPr>
          <p:spPr>
            <a:xfrm>
              <a:off x="12630150" y="936824"/>
              <a:ext cx="666750" cy="762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6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63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83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7A14E-E4D6-464F-8D90-DAE2B87110B1}"/>
                </a:ext>
              </a:extLst>
            </p:cNvPr>
            <p:cNvSpPr/>
            <p:nvPr userDrawn="1"/>
          </p:nvSpPr>
          <p:spPr>
            <a:xfrm>
              <a:off x="12630150" y="1737122"/>
              <a:ext cx="666750" cy="76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30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118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72EE2E-9F19-4CE1-80AB-362ABDABF69C}"/>
                </a:ext>
              </a:extLst>
            </p:cNvPr>
            <p:cNvSpPr/>
            <p:nvPr userDrawn="1"/>
          </p:nvSpPr>
          <p:spPr>
            <a:xfrm>
              <a:off x="12630150" y="2537420"/>
              <a:ext cx="6667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77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55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969BF2-8294-4CA5-ADF1-D24932C07B09}"/>
                </a:ext>
              </a:extLst>
            </p:cNvPr>
            <p:cNvSpPr/>
            <p:nvPr userDrawn="1"/>
          </p:nvSpPr>
          <p:spPr>
            <a:xfrm>
              <a:off x="12630150" y="3337718"/>
              <a:ext cx="666750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225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182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498CCA6-7812-4946-920B-E8F6CA35C956}"/>
                </a:ext>
              </a:extLst>
            </p:cNvPr>
            <p:cNvSpPr/>
            <p:nvPr userDrawn="1"/>
          </p:nvSpPr>
          <p:spPr>
            <a:xfrm>
              <a:off x="12630150" y="4138016"/>
              <a:ext cx="66675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245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121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31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B81DAD-5A9A-4239-9C9B-BA5C95CA0080}"/>
                </a:ext>
              </a:extLst>
            </p:cNvPr>
            <p:cNvSpPr/>
            <p:nvPr userDrawn="1"/>
          </p:nvSpPr>
          <p:spPr>
            <a:xfrm>
              <a:off x="12630150" y="4938314"/>
              <a:ext cx="66675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233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157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C2CE02-5A89-479C-ABD5-C54F87220D63}"/>
                </a:ext>
              </a:extLst>
            </p:cNvPr>
            <p:cNvSpPr/>
            <p:nvPr userDrawn="1"/>
          </p:nvSpPr>
          <p:spPr>
            <a:xfrm>
              <a:off x="12630150" y="5738612"/>
              <a:ext cx="666750" cy="762000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31F234-DFCF-4DE2-822C-C8FBA88C800B}"/>
                </a:ext>
              </a:extLst>
            </p:cNvPr>
            <p:cNvSpPr/>
            <p:nvPr userDrawn="1"/>
          </p:nvSpPr>
          <p:spPr>
            <a:xfrm>
              <a:off x="12630150" y="6538912"/>
              <a:ext cx="666750" cy="7620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86901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60CC-F97C-4C10-AB60-5E7B5B3F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952"/>
            <a:ext cx="5181600" cy="4883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86B6E-0484-46D9-9E15-49CE6AAA0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4952"/>
            <a:ext cx="5181600" cy="4883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26C2C48-AE5E-4BA9-BFBE-BC8FFFC9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CD9E4EB-D8A8-4D62-A01A-A8E342D3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4282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8A885-A031-49E4-B690-E95BBF2F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91C66-90EE-4E53-BCBD-7A27FFF5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0EE0AF-92D3-49D2-88CE-3FC5B870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6325"/>
            <a:ext cx="5157787" cy="638852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308CC0D-2E3F-4D46-86BF-D54AB21EF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24188"/>
            <a:ext cx="5157787" cy="4125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0C385C5-0955-48B8-A7DA-7B6480715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6325"/>
            <a:ext cx="5183188" cy="638852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F623E52-83D9-4B20-9F95-24694AA7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24188"/>
            <a:ext cx="5183188" cy="4125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4713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2268D6-CD26-49FC-A5E6-925DD55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D674442-92F1-47AF-9F50-98FD40D4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194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2268D6-CD26-49FC-A5E6-925DD55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0B5C56-877A-442C-82AC-1AE108690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563" y="1180495"/>
            <a:ext cx="5747237" cy="24387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06854CF-6EBC-4F6D-B967-20A68A49E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484" y="1180495"/>
            <a:ext cx="5747237" cy="24387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0C6F03-4BB2-4A44-8E33-5E9286CFCF59}"/>
              </a:ext>
            </a:extLst>
          </p:cNvPr>
          <p:cNvCxnSpPr/>
          <p:nvPr userDrawn="1"/>
        </p:nvCxnSpPr>
        <p:spPr>
          <a:xfrm>
            <a:off x="6096000" y="1134270"/>
            <a:ext cx="0" cy="5109667"/>
          </a:xfrm>
          <a:prstGeom prst="line">
            <a:avLst/>
          </a:prstGeom>
          <a:ln w="25400">
            <a:solidFill>
              <a:srgbClr val="0064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DF6702-0329-49D5-B4FB-4F79C81804A5}"/>
              </a:ext>
            </a:extLst>
          </p:cNvPr>
          <p:cNvCxnSpPr>
            <a:cxnSpLocks/>
          </p:cNvCxnSpPr>
          <p:nvPr userDrawn="1"/>
        </p:nvCxnSpPr>
        <p:spPr>
          <a:xfrm flipH="1">
            <a:off x="87923" y="3723470"/>
            <a:ext cx="12001501" cy="0"/>
          </a:xfrm>
          <a:prstGeom prst="line">
            <a:avLst/>
          </a:prstGeom>
          <a:ln w="25400">
            <a:solidFill>
              <a:srgbClr val="0064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5AE5BA-EF6F-427F-9076-9644B377004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2563" y="3805176"/>
            <a:ext cx="5747237" cy="24387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B28B5A8-1683-4EDE-BDA9-2543ADB02AB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60484" y="3805176"/>
            <a:ext cx="5747237" cy="24387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127BB8-B5B0-431C-AE0F-ABABDB4F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09807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CDD04C-6B22-4F83-8C66-608A93C4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71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E2EB-9BC5-4863-8B36-189831A5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6014BBD-D4B6-4DA7-A39E-D27DEFF8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06900AE-64CB-4F7D-BEE7-E63EC05A4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68F38D-D1A5-4A43-A012-376131D28B7D}"/>
              </a:ext>
            </a:extLst>
          </p:cNvPr>
          <p:cNvGrpSpPr/>
          <p:nvPr userDrawn="1"/>
        </p:nvGrpSpPr>
        <p:grpSpPr>
          <a:xfrm>
            <a:off x="12592050" y="-63500"/>
            <a:ext cx="666750" cy="7164387"/>
            <a:chOff x="12630150" y="136525"/>
            <a:chExt cx="666750" cy="71643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55D9DB-3400-4F0E-8E09-B04CBD6BF864}"/>
                </a:ext>
              </a:extLst>
            </p:cNvPr>
            <p:cNvSpPr/>
            <p:nvPr userDrawn="1"/>
          </p:nvSpPr>
          <p:spPr>
            <a:xfrm>
              <a:off x="12630150" y="136525"/>
              <a:ext cx="666750" cy="762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99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138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38BF2D-7D4C-4D2A-9399-F612BC299B66}"/>
                </a:ext>
              </a:extLst>
            </p:cNvPr>
            <p:cNvSpPr/>
            <p:nvPr userDrawn="1"/>
          </p:nvSpPr>
          <p:spPr>
            <a:xfrm>
              <a:off x="12630150" y="936824"/>
              <a:ext cx="666750" cy="762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6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63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83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709FF6-154F-4D91-9AEA-5950182A7CEC}"/>
                </a:ext>
              </a:extLst>
            </p:cNvPr>
            <p:cNvSpPr/>
            <p:nvPr userDrawn="1"/>
          </p:nvSpPr>
          <p:spPr>
            <a:xfrm>
              <a:off x="12630150" y="1737122"/>
              <a:ext cx="666750" cy="76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30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118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0AD1227-1449-48F5-B423-BC01943C5200}"/>
                </a:ext>
              </a:extLst>
            </p:cNvPr>
            <p:cNvSpPr/>
            <p:nvPr userDrawn="1"/>
          </p:nvSpPr>
          <p:spPr>
            <a:xfrm>
              <a:off x="12630150" y="2537420"/>
              <a:ext cx="6667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77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55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C3FEF1-78C0-4ADB-AAAE-AB48B0F6B564}"/>
                </a:ext>
              </a:extLst>
            </p:cNvPr>
            <p:cNvSpPr/>
            <p:nvPr userDrawn="1"/>
          </p:nvSpPr>
          <p:spPr>
            <a:xfrm>
              <a:off x="12630150" y="3337718"/>
              <a:ext cx="666750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225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182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24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011330-0818-46C5-BA7B-C2D4DC7A491D}"/>
                </a:ext>
              </a:extLst>
            </p:cNvPr>
            <p:cNvSpPr/>
            <p:nvPr userDrawn="1"/>
          </p:nvSpPr>
          <p:spPr>
            <a:xfrm>
              <a:off x="12630150" y="4138016"/>
              <a:ext cx="66675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245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121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31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E67903-838B-4C28-B93F-62CEB8F01058}"/>
                </a:ext>
              </a:extLst>
            </p:cNvPr>
            <p:cNvSpPr/>
            <p:nvPr userDrawn="1"/>
          </p:nvSpPr>
          <p:spPr>
            <a:xfrm>
              <a:off x="12630150" y="4938314"/>
              <a:ext cx="66675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233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157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EEF1C4-C92C-4379-B31F-7A7C7D806665}"/>
                </a:ext>
              </a:extLst>
            </p:cNvPr>
            <p:cNvSpPr/>
            <p:nvPr userDrawn="1"/>
          </p:nvSpPr>
          <p:spPr>
            <a:xfrm>
              <a:off x="12630150" y="5738612"/>
              <a:ext cx="666750" cy="762000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31C563-72C0-44FA-BDD4-DC2ED1E9B8F4}"/>
                </a:ext>
              </a:extLst>
            </p:cNvPr>
            <p:cNvSpPr/>
            <p:nvPr userDrawn="1"/>
          </p:nvSpPr>
          <p:spPr>
            <a:xfrm>
              <a:off x="12630150" y="6538912"/>
              <a:ext cx="666750" cy="7620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9491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60CC-F97C-4C10-AB60-5E7B5B3F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952"/>
            <a:ext cx="5181600" cy="4883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86B6E-0484-46D9-9E15-49CE6AAA0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4952"/>
            <a:ext cx="5181600" cy="48837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26C2C48-AE5E-4BA9-BFBE-BC8FFFC9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28E2D67-5047-49F1-A09D-4AF1E338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5973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54D74-4F99-4DC7-92DE-35D53046F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6325"/>
            <a:ext cx="5157787" cy="638852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10CA5-D6CC-4D7C-9648-CB62CF915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24188"/>
            <a:ext cx="5157787" cy="4125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C2B17-60F3-49FE-899C-40E5FC6DD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6325"/>
            <a:ext cx="5183188" cy="638852"/>
          </a:xfr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C97C2-F1A8-4CC6-983F-BA76B37A2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24188"/>
            <a:ext cx="5183188" cy="4125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7F8A885-A031-49E4-B690-E95BBF2F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CA0A1FF8-10A7-4514-97C7-C1578318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9254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2268D6-CD26-49FC-A5E6-925DD55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C6DD2D4-F946-45EA-8E7F-6A643E6B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3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4BDCCA-7DCD-4DBB-A851-8848EEF16CDE}"/>
              </a:ext>
            </a:extLst>
          </p:cNvPr>
          <p:cNvSpPr/>
          <p:nvPr userDrawn="1"/>
        </p:nvSpPr>
        <p:spPr>
          <a:xfrm>
            <a:off x="127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0C71C9-A5AB-4027-9128-1836E03EF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947194" y="1741601"/>
            <a:ext cx="7900814" cy="26142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FCA8AD-C65F-4F78-95B7-2229B3FC231C}"/>
              </a:ext>
            </a:extLst>
          </p:cNvPr>
          <p:cNvSpPr/>
          <p:nvPr userDrawn="1"/>
        </p:nvSpPr>
        <p:spPr>
          <a:xfrm>
            <a:off x="12700" y="0"/>
            <a:ext cx="12204700" cy="6858000"/>
          </a:xfrm>
          <a:prstGeom prst="rect">
            <a:avLst/>
          </a:prstGeom>
          <a:gradFill flip="none" rotWithShape="1">
            <a:gsLst>
              <a:gs pos="37000">
                <a:srgbClr val="20AD81">
                  <a:alpha val="95000"/>
                </a:srgbClr>
              </a:gs>
              <a:gs pos="13000">
                <a:srgbClr val="B0D235">
                  <a:alpha val="95000"/>
                </a:srgbClr>
              </a:gs>
              <a:gs pos="53000">
                <a:srgbClr val="108886">
                  <a:alpha val="95000"/>
                </a:srgbClr>
              </a:gs>
              <a:gs pos="91000">
                <a:srgbClr val="00638A">
                  <a:alpha val="9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84403F-9C1A-45A2-8BC6-D17BB9675F1B}"/>
              </a:ext>
            </a:extLst>
          </p:cNvPr>
          <p:cNvSpPr txBox="1"/>
          <p:nvPr userDrawn="1"/>
        </p:nvSpPr>
        <p:spPr>
          <a:xfrm>
            <a:off x="1112607" y="2841624"/>
            <a:ext cx="7377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u="none" strike="noStrike">
                <a:solidFill>
                  <a:srgbClr val="114A5B"/>
                </a:solidFill>
                <a:effectLst/>
                <a:latin typeface="Lato"/>
              </a:rPr>
              <a:t>Are you working on an idea? Let’s talk.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u="none" strike="noStrike">
                <a:solidFill>
                  <a:srgbClr val="114A5B"/>
                </a:solidFill>
                <a:effectLst/>
                <a:latin typeface="Lato"/>
              </a:rPr>
              <a:t>Get in touch today!</a:t>
            </a:r>
            <a:endParaRPr lang="en-US" sz="2400">
              <a:solidFill>
                <a:schemeClr val="bg1"/>
              </a:solidFill>
              <a:latin typeface="Lato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solidFill>
                <a:schemeClr val="bg1"/>
              </a:solidFill>
              <a:latin typeface="Lato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For more information:</a:t>
            </a:r>
            <a:b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</a:br>
            <a:r>
              <a:rPr lang="en-US" sz="2400" b="1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www.skywatertechnology.com</a:t>
            </a:r>
            <a:b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</a:br>
            <a:b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Contact SkyWater: </a:t>
            </a:r>
            <a:r>
              <a:rPr lang="en-US" sz="2400" b="1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swfoundry@skywatertechnology.com</a:t>
            </a:r>
            <a:endParaRPr lang="en-US" sz="2400">
              <a:solidFill>
                <a:schemeClr val="bg1"/>
              </a:solidFill>
              <a:latin typeface="Lato"/>
              <a:cs typeface="Arial" panose="020B0604020202020204" pitchFamily="34" charset="0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4DCE28B-87C8-4987-A02A-05C3C1CFFCD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2607" y="1172608"/>
            <a:ext cx="9191978" cy="45979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0DD346F-7DE7-4F54-837C-621AAA96FA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12607" y="1763019"/>
            <a:ext cx="6545493" cy="45979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email@skywatertechnology.com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E4B16BD0-53A6-4106-BCFA-5B7E3476B4E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4858" y="3475585"/>
            <a:ext cx="2116438" cy="15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04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42268D6-CD26-49FC-A5E6-925DD55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FD4951-C2F9-40FF-84FA-DAC06E862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563" y="1180495"/>
            <a:ext cx="5747237" cy="24387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59D1192-7946-4D36-9CBA-A219B9C6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484" y="1180495"/>
            <a:ext cx="5747237" cy="24387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9248A4-2FC1-42B3-9F29-C80D66DD8F0A}"/>
              </a:ext>
            </a:extLst>
          </p:cNvPr>
          <p:cNvCxnSpPr/>
          <p:nvPr userDrawn="1"/>
        </p:nvCxnSpPr>
        <p:spPr>
          <a:xfrm>
            <a:off x="6096000" y="1134270"/>
            <a:ext cx="0" cy="5109667"/>
          </a:xfrm>
          <a:prstGeom prst="line">
            <a:avLst/>
          </a:prstGeom>
          <a:ln w="25400">
            <a:solidFill>
              <a:srgbClr val="0064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24774A-A793-4162-8BBC-92142ED24D06}"/>
              </a:ext>
            </a:extLst>
          </p:cNvPr>
          <p:cNvCxnSpPr>
            <a:cxnSpLocks/>
          </p:cNvCxnSpPr>
          <p:nvPr userDrawn="1"/>
        </p:nvCxnSpPr>
        <p:spPr>
          <a:xfrm flipH="1">
            <a:off x="87923" y="3723470"/>
            <a:ext cx="12001501" cy="0"/>
          </a:xfrm>
          <a:prstGeom prst="line">
            <a:avLst/>
          </a:prstGeom>
          <a:ln w="25400">
            <a:solidFill>
              <a:srgbClr val="0064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1A2E24-918E-426F-A1E0-1A5F624DECA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2563" y="3805176"/>
            <a:ext cx="5747237" cy="24387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C22E0EE-9D10-4B0F-8F23-E5C4279CE4A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60484" y="3805176"/>
            <a:ext cx="5747237" cy="243875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64ACE474-CDE4-4375-965C-3FF9CEC4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815491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CDD04C-6B22-4F83-8C66-608A93C4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884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15E88-0D24-4226-9328-07897135A2D1}"/>
              </a:ext>
            </a:extLst>
          </p:cNvPr>
          <p:cNvSpPr/>
          <p:nvPr userDrawn="1"/>
        </p:nvSpPr>
        <p:spPr>
          <a:xfrm>
            <a:off x="-12928" y="0"/>
            <a:ext cx="12204928" cy="3349869"/>
          </a:xfrm>
          <a:prstGeom prst="rect">
            <a:avLst/>
          </a:prstGeom>
          <a:solidFill>
            <a:srgbClr val="024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71B63-C483-408C-9B21-E80B86CD93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928" y="3240121"/>
            <a:ext cx="12204928" cy="3632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BAE43-2B92-47D4-A4CF-BB3E4E1FA6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2808" y="3349869"/>
            <a:ext cx="3757292" cy="3530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DA352-4249-471F-AE68-DB5717512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056"/>
          <a:stretch/>
        </p:blipFill>
        <p:spPr>
          <a:xfrm>
            <a:off x="3156543" y="3737727"/>
            <a:ext cx="3389178" cy="3184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56727-7738-4A61-ACCD-6F0CD6CFE8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61158" y="3772237"/>
            <a:ext cx="3076607" cy="3108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F8D2FF-F7E7-426A-98CC-EB278FCCA00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784" y="587857"/>
            <a:ext cx="4465874" cy="191082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05BAF68-E881-496A-BA66-B608140023E7}"/>
              </a:ext>
            </a:extLst>
          </p:cNvPr>
          <p:cNvGrpSpPr/>
          <p:nvPr userDrawn="1"/>
        </p:nvGrpSpPr>
        <p:grpSpPr>
          <a:xfrm>
            <a:off x="12592050" y="-63500"/>
            <a:ext cx="666750" cy="7164387"/>
            <a:chOff x="12630150" y="136525"/>
            <a:chExt cx="666750" cy="716438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2FD4D9-EAF5-4925-AA95-4B02FB310266}"/>
                </a:ext>
              </a:extLst>
            </p:cNvPr>
            <p:cNvSpPr/>
            <p:nvPr userDrawn="1"/>
          </p:nvSpPr>
          <p:spPr>
            <a:xfrm>
              <a:off x="12630150" y="136525"/>
              <a:ext cx="666750" cy="762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99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138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511318-1EF7-4918-8E83-B8B1C6074459}"/>
                </a:ext>
              </a:extLst>
            </p:cNvPr>
            <p:cNvSpPr/>
            <p:nvPr userDrawn="1"/>
          </p:nvSpPr>
          <p:spPr>
            <a:xfrm>
              <a:off x="12630150" y="936824"/>
              <a:ext cx="666750" cy="762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6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63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83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B308CB-BD43-4867-806E-AB60BE875330}"/>
                </a:ext>
              </a:extLst>
            </p:cNvPr>
            <p:cNvSpPr/>
            <p:nvPr userDrawn="1"/>
          </p:nvSpPr>
          <p:spPr>
            <a:xfrm>
              <a:off x="12630150" y="1737122"/>
              <a:ext cx="666750" cy="76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30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118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8DF3EE-2731-4BA9-B991-6535AC692F4F}"/>
                </a:ext>
              </a:extLst>
            </p:cNvPr>
            <p:cNvSpPr/>
            <p:nvPr userDrawn="1"/>
          </p:nvSpPr>
          <p:spPr>
            <a:xfrm>
              <a:off x="12630150" y="2537420"/>
              <a:ext cx="6667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77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55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A80A1F-C6A3-4CAB-956D-6B856E09042E}"/>
                </a:ext>
              </a:extLst>
            </p:cNvPr>
            <p:cNvSpPr/>
            <p:nvPr userDrawn="1"/>
          </p:nvSpPr>
          <p:spPr>
            <a:xfrm>
              <a:off x="12630150" y="3337718"/>
              <a:ext cx="666750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225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182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24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7FD2F1-EDEB-45C4-A963-C25D079E2429}"/>
                </a:ext>
              </a:extLst>
            </p:cNvPr>
            <p:cNvSpPr/>
            <p:nvPr userDrawn="1"/>
          </p:nvSpPr>
          <p:spPr>
            <a:xfrm>
              <a:off x="12630150" y="4138016"/>
              <a:ext cx="66675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245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121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31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BDCA01D-6469-4F6A-B1EB-6827E0DBE863}"/>
                </a:ext>
              </a:extLst>
            </p:cNvPr>
            <p:cNvSpPr/>
            <p:nvPr userDrawn="1"/>
          </p:nvSpPr>
          <p:spPr>
            <a:xfrm>
              <a:off x="12630150" y="4938314"/>
              <a:ext cx="66675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233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157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302514-BAA1-4767-B672-92E1A4E481EC}"/>
                </a:ext>
              </a:extLst>
            </p:cNvPr>
            <p:cNvSpPr/>
            <p:nvPr userDrawn="1"/>
          </p:nvSpPr>
          <p:spPr>
            <a:xfrm>
              <a:off x="12630150" y="5738612"/>
              <a:ext cx="666750" cy="762000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CA747E-9ACD-4337-B8D7-3B8F07C5239D}"/>
                </a:ext>
              </a:extLst>
            </p:cNvPr>
            <p:cNvSpPr/>
            <p:nvPr userDrawn="1"/>
          </p:nvSpPr>
          <p:spPr>
            <a:xfrm>
              <a:off x="12630150" y="6538912"/>
              <a:ext cx="666750" cy="7620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6598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EB1C1AC-935A-43C8-97BC-F1FFE25CCD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314189" y="2964565"/>
            <a:ext cx="1000556" cy="393949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51E25D5-9FA4-49E4-ADB2-194979CB7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314745" y="-33553"/>
            <a:ext cx="748398" cy="693588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5A5125B-779A-4B70-A764-4ED03D7F2C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>
          <a:xfrm flipH="1">
            <a:off x="2322919" y="-43911"/>
            <a:ext cx="1712550" cy="49316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38E48BB-4F68-4DF4-817D-31A89BE054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2236" y="-31241"/>
            <a:ext cx="2403251" cy="69029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D470B2-EF35-4B0D-B04D-BEA9B62321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0697" y="-43911"/>
            <a:ext cx="8235299" cy="694624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E528E85-FD76-4C09-9F86-42923856AF71}"/>
              </a:ext>
            </a:extLst>
          </p:cNvPr>
          <p:cNvGrpSpPr/>
          <p:nvPr userDrawn="1"/>
        </p:nvGrpSpPr>
        <p:grpSpPr>
          <a:xfrm flipH="1">
            <a:off x="-13275067" y="-147869"/>
            <a:ext cx="19903448" cy="654989"/>
            <a:chOff x="-1812606" y="6514001"/>
            <a:chExt cx="4905297" cy="161425"/>
          </a:xfrm>
          <a:solidFill>
            <a:schemeClr val="bg1">
              <a:alpha val="40000"/>
            </a:schemeClr>
          </a:solidFill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27FE70A-2989-4DF4-B25F-BED535A4C6FB}"/>
                </a:ext>
              </a:extLst>
            </p:cNvPr>
            <p:cNvGrpSpPr/>
            <p:nvPr/>
          </p:nvGrpSpPr>
          <p:grpSpPr>
            <a:xfrm>
              <a:off x="639524" y="6514001"/>
              <a:ext cx="2453167" cy="161425"/>
              <a:chOff x="-510110" y="6320821"/>
              <a:chExt cx="3770097" cy="248083"/>
            </a:xfrm>
            <a:grpFill/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9AF0A50-6940-4D03-9C62-12CAAF159FD6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6B374F57-9F26-410F-A155-201B3BC8F674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BA060FFE-7A54-4998-86C1-03C3798383B9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E42086B-6EF6-4EA7-B01B-AFB04167ECB1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C7F15FC5-FFB4-4A2C-93C9-63A5746340F2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F184F68F-1D9F-46E8-8234-7817772F4DB9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2EBECFA2-0461-421F-8251-879907F5E5ED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4286E578-7DE1-4D72-BA3D-4F4A1F9CF893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FBABC7BE-E640-4349-AB99-D219D80B1119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057AC8F-B551-46A9-AC2F-47C16414FF89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AF6D43D-9661-4F24-9ACF-6DC7DBAF2F69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D813EF07-9206-4FD4-ACA2-BE67413DA0BE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E3BB006F-DE78-49E5-9C39-A31850E6CE52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79C53282-F550-4428-839A-304433BB9E56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11AC5914-E55D-42B0-9BE7-4D731EE6C881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283AAA20-9E3E-43A9-B129-B4CD2FE408FB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D8C5B0C-CEE7-451E-99A7-91C0C8BAA3D4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0C41E07-CE72-42AF-AE1B-7BEFFEC0C4B3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86D3DDD-6757-4EBD-BA99-1824CE15B836}"/>
                </a:ext>
              </a:extLst>
            </p:cNvPr>
            <p:cNvGrpSpPr/>
            <p:nvPr/>
          </p:nvGrpSpPr>
          <p:grpSpPr>
            <a:xfrm flipH="1">
              <a:off x="-1812606" y="6514001"/>
              <a:ext cx="2394982" cy="157597"/>
              <a:chOff x="-510110" y="6320821"/>
              <a:chExt cx="3770097" cy="248083"/>
            </a:xfrm>
            <a:grpFill/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C222519-9BF4-4F37-BD01-BE80F53B7E1D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6A8F4D0F-203C-492C-9516-0BCD5B3F2CF4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2B4F53A3-A571-4651-996B-CF1FEF7702A1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EEDA9A8C-C72A-4F9E-9CA7-D0AB82D89C4A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1D902C10-CA3C-406D-9AF4-F11AEBFD6E61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E0AF0349-46BA-4381-A93A-697155BA0715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6114DFFE-B773-46FA-A64B-E42DF092DA37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5996AA4-45C7-487B-BCBA-51909EC80D43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C75AD72D-B765-434A-AB69-4FACF7399534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0785A52-720B-402C-8885-DB261362BEBB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0BCF2CDE-899B-4005-8E3E-61A011F5EAD0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887AFA27-2194-40A3-A087-5D06A6E30C18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720DBCC-0209-4AD7-9112-F51ACA024207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FA005E70-E2E7-4E09-B557-EEE98B94FFCC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125701E-0393-4903-97D8-EE3162A01F0A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E1934AC-1CD2-4D8F-B3E3-7B0737270515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E3B46D2-C868-41AA-80C7-60ADEBB6E3DB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17FBFC70-699F-4D0D-88BF-8682D361C3E3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DC2EE71-4B2F-488F-9A08-1B2FFB6CC3BF}"/>
              </a:ext>
            </a:extLst>
          </p:cNvPr>
          <p:cNvGrpSpPr/>
          <p:nvPr userDrawn="1"/>
        </p:nvGrpSpPr>
        <p:grpSpPr>
          <a:xfrm>
            <a:off x="678415" y="529076"/>
            <a:ext cx="3794891" cy="509974"/>
            <a:chOff x="-510110" y="6320821"/>
            <a:chExt cx="1846078" cy="248083"/>
          </a:xfrm>
          <a:solidFill>
            <a:schemeClr val="accent6">
              <a:lumMod val="50000"/>
              <a:alpha val="8000"/>
            </a:schemeClr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E9096C66-C423-4339-9AD1-C50272CF7182}"/>
                </a:ext>
              </a:extLst>
            </p:cNvPr>
            <p:cNvGrpSpPr/>
            <p:nvPr/>
          </p:nvGrpSpPr>
          <p:grpSpPr>
            <a:xfrm>
              <a:off x="-510110" y="6320821"/>
              <a:ext cx="890911" cy="245483"/>
              <a:chOff x="-510110" y="6320821"/>
              <a:chExt cx="890911" cy="245483"/>
            </a:xfrm>
            <a:grpFill/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8222FBA-ABF1-4663-A031-027695E8108A}"/>
                  </a:ext>
                </a:extLst>
              </p:cNvPr>
              <p:cNvSpPr/>
              <p:nvPr/>
            </p:nvSpPr>
            <p:spPr>
              <a:xfrm>
                <a:off x="-510110" y="6320822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651E4DA-341E-4DAB-9B16-BF2194BDC59E}"/>
                  </a:ext>
                </a:extLst>
              </p:cNvPr>
              <p:cNvSpPr/>
              <p:nvPr/>
            </p:nvSpPr>
            <p:spPr>
              <a:xfrm>
                <a:off x="-187318" y="6320977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9002E08-B4A8-4737-B40F-44FCBE73F7CA}"/>
                  </a:ext>
                </a:extLst>
              </p:cNvPr>
              <p:cNvSpPr/>
              <p:nvPr/>
            </p:nvSpPr>
            <p:spPr>
              <a:xfrm>
                <a:off x="135474" y="6320821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93595B8-EA36-4458-8121-883A75DDC141}"/>
                </a:ext>
              </a:extLst>
            </p:cNvPr>
            <p:cNvGrpSpPr/>
            <p:nvPr/>
          </p:nvGrpSpPr>
          <p:grpSpPr>
            <a:xfrm>
              <a:off x="445057" y="6323421"/>
              <a:ext cx="890911" cy="245483"/>
              <a:chOff x="-510110" y="6320821"/>
              <a:chExt cx="890911" cy="245483"/>
            </a:xfrm>
            <a:grpFill/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BF9FE898-0E20-4E23-AB79-210F8A38703F}"/>
                  </a:ext>
                </a:extLst>
              </p:cNvPr>
              <p:cNvSpPr/>
              <p:nvPr/>
            </p:nvSpPr>
            <p:spPr>
              <a:xfrm>
                <a:off x="-510110" y="6320822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A40064E-66CA-4042-AD2B-D57D2962C2A9}"/>
                  </a:ext>
                </a:extLst>
              </p:cNvPr>
              <p:cNvSpPr/>
              <p:nvPr/>
            </p:nvSpPr>
            <p:spPr>
              <a:xfrm>
                <a:off x="-187318" y="6320977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5491739-0DE9-4803-A157-A24ABAAD550C}"/>
                  </a:ext>
                </a:extLst>
              </p:cNvPr>
              <p:cNvSpPr/>
              <p:nvPr/>
            </p:nvSpPr>
            <p:spPr>
              <a:xfrm>
                <a:off x="135474" y="6320821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C073CBB-358E-4117-874E-0955929F3BC7}"/>
              </a:ext>
            </a:extLst>
          </p:cNvPr>
          <p:cNvGrpSpPr/>
          <p:nvPr userDrawn="1"/>
        </p:nvGrpSpPr>
        <p:grpSpPr>
          <a:xfrm flipH="1">
            <a:off x="-10268625" y="141224"/>
            <a:ext cx="14674965" cy="482928"/>
            <a:chOff x="-1812606" y="6514001"/>
            <a:chExt cx="4905297" cy="161425"/>
          </a:xfrm>
          <a:solidFill>
            <a:schemeClr val="bg1">
              <a:alpha val="40000"/>
            </a:schemeClr>
          </a:solidFill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95823B8-1FFA-49C1-A64B-71A849497730}"/>
                </a:ext>
              </a:extLst>
            </p:cNvPr>
            <p:cNvGrpSpPr/>
            <p:nvPr/>
          </p:nvGrpSpPr>
          <p:grpSpPr>
            <a:xfrm>
              <a:off x="639524" y="6514001"/>
              <a:ext cx="2453167" cy="161425"/>
              <a:chOff x="-510110" y="6320821"/>
              <a:chExt cx="3770097" cy="248083"/>
            </a:xfrm>
            <a:grpFill/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85C853F8-B57F-4031-8AB6-7E9D02FFA06C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EB31181C-9D13-4528-B4D2-BF9120923D4C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718580D9-5DCA-4873-8BFC-F9E5B2520CC3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F0F5D990-B821-478F-ACE2-A581C4B34EE8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5C897DDD-D775-4301-A524-2DEB11422DE3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6B610B17-BB96-44E4-A743-B4C3D3AB247E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8FD21210-6D4B-4BF1-A926-E4BCCB98F6CE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534ADA4F-F22D-4EBD-983D-7D65044636B9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5FE9C3F7-6849-462E-A1DA-A8C96F246B49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F36235C-E0F2-4CB5-9877-DCEE9644526F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982435FB-55CD-4DC7-B1D1-B3AEF990A404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D63FD716-66CF-4641-BE53-14863CDBEFC4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49C3E4C9-2FBE-48A8-8675-2903B07362DF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4F948DC1-7103-427D-9E03-9486F3D651EA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AAE68E05-069F-45CE-AAF1-A057023A8EB9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7F360DB7-1CF2-40D4-86C5-6D3EF95CA936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7B4FD10-EE94-4911-A287-665B54C2E142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A0F1E53A-BCC4-4671-A160-BD360694EE6C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52022E2-8461-49FE-A276-D468C058EA28}"/>
                </a:ext>
              </a:extLst>
            </p:cNvPr>
            <p:cNvGrpSpPr/>
            <p:nvPr/>
          </p:nvGrpSpPr>
          <p:grpSpPr>
            <a:xfrm flipH="1">
              <a:off x="-1812606" y="6514001"/>
              <a:ext cx="2394982" cy="157597"/>
              <a:chOff x="-510110" y="6320821"/>
              <a:chExt cx="3770097" cy="248083"/>
            </a:xfrm>
            <a:grpFill/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FED0E718-6E3E-4227-A0FB-F560B572E9EE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5DB3090A-FBE3-45F6-A7DE-7E5D2C305E71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5A29627C-BBC5-4B26-A653-32D98E0C8326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7A0CCC0F-E774-48E0-AF1C-1327E1A4FF44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8C4DB660-7BF4-4327-8FB0-D92806909083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AA135D0A-578B-4C8A-A84B-CD959ECD22ED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9104566A-4FF1-49AA-A392-510367661CED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A18BFFD-EC28-4692-99AA-632BBADA20F2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2E67BB35-8171-4958-8569-52BB0BD68CCD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C3DC327-9A77-4578-9594-87A1113068E1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E6B7163D-4F7D-40CC-BD2E-8F16453096CC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C79C54A3-C8BB-4D5E-91E5-809B6BADB82F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0735C74D-C5C8-42D2-87D5-94D0771615F0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64DFFB01-38AD-4D93-841A-1B131C84F314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0BDEC7ED-DCFE-4205-9902-CE3A5691127E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BE994F4F-BBE7-4852-A054-7DDB96D66509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82406C8-794D-4AEA-BE4A-DCD87E6FFB55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B61DD17C-E069-4E30-AAF1-F618C0CAB766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FAD28F1-443C-49A9-A28F-9F87A0B9D6C2}"/>
              </a:ext>
            </a:extLst>
          </p:cNvPr>
          <p:cNvSpPr/>
          <p:nvPr userDrawn="1"/>
        </p:nvSpPr>
        <p:spPr>
          <a:xfrm>
            <a:off x="-62238" y="673354"/>
            <a:ext cx="6165498" cy="3241192"/>
          </a:xfrm>
          <a:prstGeom prst="rect">
            <a:avLst/>
          </a:prstGeom>
          <a:solidFill>
            <a:srgbClr val="06608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E42EC88-BE42-4CD2-B90E-01DBE363C5B5}"/>
              </a:ext>
            </a:extLst>
          </p:cNvPr>
          <p:cNvSpPr txBox="1"/>
          <p:nvPr userDrawn="1"/>
        </p:nvSpPr>
        <p:spPr>
          <a:xfrm>
            <a:off x="852596" y="3221014"/>
            <a:ext cx="437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Raleway" panose="020B0503030101060003" pitchFamily="34" charset="77"/>
              </a:rPr>
              <a:t>Company News and Updates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C884A12A-E05D-4A72-9F64-CD3168EAE81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527" y="968584"/>
            <a:ext cx="5194300" cy="22225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B3C8DCA3-9B43-45E2-897C-53250C6F7B0A}"/>
              </a:ext>
            </a:extLst>
          </p:cNvPr>
          <p:cNvSpPr/>
          <p:nvPr userDrawn="1"/>
        </p:nvSpPr>
        <p:spPr>
          <a:xfrm rot="10800000">
            <a:off x="-62237" y="3924899"/>
            <a:ext cx="5140070" cy="2977429"/>
          </a:xfrm>
          <a:prstGeom prst="rect">
            <a:avLst/>
          </a:prstGeom>
          <a:gradFill flip="none" rotWithShape="0">
            <a:gsLst>
              <a:gs pos="0">
                <a:schemeClr val="accent6">
                  <a:lumMod val="0"/>
                  <a:lumOff val="100000"/>
                  <a:alpha val="0"/>
                </a:schemeClr>
              </a:gs>
              <a:gs pos="23000">
                <a:schemeClr val="accent6">
                  <a:lumMod val="0"/>
                  <a:lumOff val="100000"/>
                  <a:alpha val="51000"/>
                </a:schemeClr>
              </a:gs>
              <a:gs pos="84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04E8D99-4538-4AC4-A117-8EB7ABC2810C}"/>
              </a:ext>
            </a:extLst>
          </p:cNvPr>
          <p:cNvSpPr txBox="1"/>
          <p:nvPr userDrawn="1"/>
        </p:nvSpPr>
        <p:spPr>
          <a:xfrm>
            <a:off x="422840" y="5556485"/>
            <a:ext cx="4281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Lato" panose="020F0502020204030203"/>
              </a:rPr>
              <a:t>Tom </a:t>
            </a:r>
            <a:r>
              <a:rPr lang="en-US" sz="4000" b="1" err="1">
                <a:latin typeface="Lato" panose="020F0502020204030203"/>
              </a:rPr>
              <a:t>Sonderman</a:t>
            </a:r>
            <a:br>
              <a:rPr lang="en-US" sz="2800" b="1">
                <a:latin typeface="Lato" panose="020F0502020204030203"/>
              </a:rPr>
            </a:br>
            <a:r>
              <a:rPr lang="en-US" sz="2400">
                <a:latin typeface="Lato" panose="020F0502020204030203"/>
              </a:rPr>
              <a:t>President and CEO</a:t>
            </a:r>
          </a:p>
        </p:txBody>
      </p:sp>
    </p:spTree>
    <p:extLst>
      <p:ext uri="{BB962C8B-B14F-4D97-AF65-F5344CB8AC3E}">
        <p14:creationId xmlns:p14="http://schemas.microsoft.com/office/powerpoint/2010/main" val="27332335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637FC-D18F-49A7-8F30-8953911CF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5472" y="-43912"/>
            <a:ext cx="8235299" cy="7102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59FBF-200D-4184-9E60-4AEBA5CC79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4593" y="1"/>
            <a:ext cx="2021978" cy="7058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2071D9-0515-459D-9B35-C044C7959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600" y="0"/>
            <a:ext cx="2141001" cy="705865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B3E74C1-AF55-4194-A4D4-B3A241CE1E93}"/>
              </a:ext>
            </a:extLst>
          </p:cNvPr>
          <p:cNvGrpSpPr/>
          <p:nvPr userDrawn="1"/>
        </p:nvGrpSpPr>
        <p:grpSpPr>
          <a:xfrm>
            <a:off x="678415" y="529076"/>
            <a:ext cx="3794891" cy="509974"/>
            <a:chOff x="-510110" y="6320821"/>
            <a:chExt cx="1846078" cy="248083"/>
          </a:xfrm>
          <a:solidFill>
            <a:schemeClr val="accent6">
              <a:lumMod val="50000"/>
              <a:alpha val="8000"/>
            </a:schemeClr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D92017-B1BB-4F7A-97F4-8A56EE70DA25}"/>
                </a:ext>
              </a:extLst>
            </p:cNvPr>
            <p:cNvGrpSpPr/>
            <p:nvPr/>
          </p:nvGrpSpPr>
          <p:grpSpPr>
            <a:xfrm>
              <a:off x="-510110" y="6320821"/>
              <a:ext cx="890911" cy="245483"/>
              <a:chOff x="-510110" y="6320821"/>
              <a:chExt cx="890911" cy="245483"/>
            </a:xfrm>
            <a:grpFill/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24A989F-9C75-4F96-8EDB-7A5498299DE6}"/>
                  </a:ext>
                </a:extLst>
              </p:cNvPr>
              <p:cNvSpPr/>
              <p:nvPr/>
            </p:nvSpPr>
            <p:spPr>
              <a:xfrm>
                <a:off x="-510110" y="6320822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6527911-3F3B-44DD-895D-296F000A0EDB}"/>
                  </a:ext>
                </a:extLst>
              </p:cNvPr>
              <p:cNvSpPr/>
              <p:nvPr/>
            </p:nvSpPr>
            <p:spPr>
              <a:xfrm>
                <a:off x="-187318" y="6320977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7075E86-4D44-45F3-AE00-C46BFA829056}"/>
                  </a:ext>
                </a:extLst>
              </p:cNvPr>
              <p:cNvSpPr/>
              <p:nvPr/>
            </p:nvSpPr>
            <p:spPr>
              <a:xfrm>
                <a:off x="135474" y="6320821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8D4CA3-46CC-49F8-9186-B87167385A65}"/>
                </a:ext>
              </a:extLst>
            </p:cNvPr>
            <p:cNvGrpSpPr/>
            <p:nvPr/>
          </p:nvGrpSpPr>
          <p:grpSpPr>
            <a:xfrm>
              <a:off x="445057" y="6323421"/>
              <a:ext cx="890911" cy="245483"/>
              <a:chOff x="-510110" y="6320821"/>
              <a:chExt cx="890911" cy="245483"/>
            </a:xfrm>
            <a:grpFill/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5B9003-4CFE-4B16-B64D-E6EC3D1687A8}"/>
                  </a:ext>
                </a:extLst>
              </p:cNvPr>
              <p:cNvSpPr/>
              <p:nvPr/>
            </p:nvSpPr>
            <p:spPr>
              <a:xfrm>
                <a:off x="-510110" y="6320822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847AB91-8A11-4B73-B6A2-662F339B820F}"/>
                  </a:ext>
                </a:extLst>
              </p:cNvPr>
              <p:cNvSpPr/>
              <p:nvPr/>
            </p:nvSpPr>
            <p:spPr>
              <a:xfrm>
                <a:off x="-187318" y="6320977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16ECD53-9C18-4CD0-8D42-A1CF28117E0D}"/>
                  </a:ext>
                </a:extLst>
              </p:cNvPr>
              <p:cNvSpPr/>
              <p:nvPr/>
            </p:nvSpPr>
            <p:spPr>
              <a:xfrm>
                <a:off x="135474" y="6320821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95ED3-0A27-4FBE-BB3C-A0278ACF90A3}"/>
              </a:ext>
            </a:extLst>
          </p:cNvPr>
          <p:cNvSpPr/>
          <p:nvPr userDrawn="1"/>
        </p:nvSpPr>
        <p:spPr>
          <a:xfrm rot="10800000">
            <a:off x="-50504" y="4530327"/>
            <a:ext cx="4681162" cy="2528324"/>
          </a:xfrm>
          <a:prstGeom prst="rect">
            <a:avLst/>
          </a:prstGeom>
          <a:gradFill flip="none" rotWithShape="0">
            <a:gsLst>
              <a:gs pos="0">
                <a:schemeClr val="accent6">
                  <a:lumMod val="0"/>
                  <a:lumOff val="100000"/>
                  <a:alpha val="0"/>
                </a:schemeClr>
              </a:gs>
              <a:gs pos="23000">
                <a:schemeClr val="accent6">
                  <a:lumMod val="0"/>
                  <a:lumOff val="100000"/>
                  <a:alpha val="51000"/>
                </a:schemeClr>
              </a:gs>
              <a:gs pos="84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8984C-8D3B-44AA-AC9F-BA057AD1E018}"/>
              </a:ext>
            </a:extLst>
          </p:cNvPr>
          <p:cNvSpPr txBox="1"/>
          <p:nvPr userDrawn="1"/>
        </p:nvSpPr>
        <p:spPr>
          <a:xfrm>
            <a:off x="448110" y="5437230"/>
            <a:ext cx="4493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Lato" panose="020F0502020204030203"/>
              </a:rPr>
              <a:t>Amanda Daniel</a:t>
            </a:r>
          </a:p>
          <a:p>
            <a:r>
              <a:rPr lang="en-US" sz="2400">
                <a:latin typeface="Lato" panose="020F0502020204030203"/>
              </a:rPr>
              <a:t>Chief Human Resources Officer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B7268A-DDBE-4A18-B0CB-17979373E6D3}"/>
              </a:ext>
            </a:extLst>
          </p:cNvPr>
          <p:cNvGrpSpPr/>
          <p:nvPr userDrawn="1"/>
        </p:nvGrpSpPr>
        <p:grpSpPr>
          <a:xfrm flipH="1">
            <a:off x="-12884616" y="461707"/>
            <a:ext cx="19903448" cy="654989"/>
            <a:chOff x="-1812606" y="6514001"/>
            <a:chExt cx="4905297" cy="161425"/>
          </a:xfrm>
          <a:solidFill>
            <a:schemeClr val="bg1">
              <a:alpha val="40000"/>
            </a:schemeClr>
          </a:solidFill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3AB7015-51A4-4974-B019-B11D2173710E}"/>
                </a:ext>
              </a:extLst>
            </p:cNvPr>
            <p:cNvGrpSpPr/>
            <p:nvPr/>
          </p:nvGrpSpPr>
          <p:grpSpPr>
            <a:xfrm>
              <a:off x="639524" y="6514001"/>
              <a:ext cx="2453167" cy="161425"/>
              <a:chOff x="-510110" y="6320821"/>
              <a:chExt cx="3770097" cy="248083"/>
            </a:xfrm>
            <a:grpFill/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725655E-5C2C-44B7-9914-AF699469EBB9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3CB95539-6740-4612-92FE-AF337E623F91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6D8E5D0A-1C0E-4E69-BF5B-BA339DC6D681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8E21992E-1587-4E66-812D-8FF0D71C34B1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3C715BE-3D23-4804-A31F-3FD505DA1B49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67FB4D44-4ECB-4BB8-9203-552DA2767DA0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00405650-50D0-4C76-BC1F-B4D80CF83212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48423BC6-04BB-43D4-8E85-1E2C96CBDEDA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9D42BDFC-F9B7-4CB4-87F6-CD214D9351AF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92C7B538-192B-4D11-8CA3-701B25C5313F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1351789-C839-45E7-AB13-82A93013EE30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EAB17B12-4A4F-42E7-82C8-F5C73ABBEE71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27B6A234-3051-4638-8EAF-60FF5968914D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DA62FA10-0C08-4E30-B2DF-BA1A02F50D43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FC705270-DCED-4E75-B9E5-E76B2351FC19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5BE660EA-04A9-46D6-BA9A-A2D041F1DC3B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66E5F392-1A4D-49F6-AD45-4B4168D9FC7E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904B0FFE-C7D1-4F50-9E2B-6D5992647AE9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3FECE62-DC8A-43C3-A9E6-F58CA62ED4B6}"/>
                </a:ext>
              </a:extLst>
            </p:cNvPr>
            <p:cNvGrpSpPr/>
            <p:nvPr/>
          </p:nvGrpSpPr>
          <p:grpSpPr>
            <a:xfrm flipH="1">
              <a:off x="-1812606" y="6514001"/>
              <a:ext cx="2394982" cy="157597"/>
              <a:chOff x="-510110" y="6320821"/>
              <a:chExt cx="3770097" cy="248083"/>
            </a:xfrm>
            <a:grpFill/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D2D59F1-DB33-4C2D-9A92-E95674D9C8D4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1B29F2C6-FEC0-4056-A5C9-192677111F09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530A8447-FBD6-47ED-A91A-D2D515FA7C16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5A25B888-31BA-4CBA-89BB-7F0C676700FE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ED3A58A4-FB42-4970-98FB-15DB1E6BD82F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31D4629D-551A-4B78-863E-1886E4A389E3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90B94C1D-15D7-44FD-8117-B4BB7246C4D4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48AE0369-5DE1-4996-9DD0-8432AB492BDE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E7D32BE9-E2DA-4C2E-B6B1-29EA67794ACB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D5C4D67-887B-4C9D-B4F7-C6AD1E5878FB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47E72A20-D96E-46A1-BE81-9A2D65DE9E94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1BF94AE6-AFA8-4790-BF6D-AAD4727B48C2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366A914-802E-4E39-A291-3C4C3DC60AF4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5A839A82-2E3F-45FD-B480-DBBFF4122236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EC2E5499-E073-479D-A4CB-6743FD956681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676C0018-E7D9-4661-9DE2-B0199B65114A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2A0F7A80-D6CC-42FB-B164-EEFE279F256A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1D537ED5-7C3C-4681-87FA-E5B22674E8D7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568574-0BAF-4B3A-BE7A-9E53CCFBD4B3}"/>
              </a:ext>
            </a:extLst>
          </p:cNvPr>
          <p:cNvGrpSpPr/>
          <p:nvPr userDrawn="1"/>
        </p:nvGrpSpPr>
        <p:grpSpPr>
          <a:xfrm flipH="1">
            <a:off x="-10565507" y="134893"/>
            <a:ext cx="14674965" cy="482928"/>
            <a:chOff x="-1812606" y="6514001"/>
            <a:chExt cx="4905297" cy="161425"/>
          </a:xfrm>
          <a:solidFill>
            <a:schemeClr val="bg1">
              <a:alpha val="40000"/>
            </a:schemeClr>
          </a:soli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279BC6D-4E79-407D-B4AC-77B79E34134A}"/>
                </a:ext>
              </a:extLst>
            </p:cNvPr>
            <p:cNvGrpSpPr/>
            <p:nvPr/>
          </p:nvGrpSpPr>
          <p:grpSpPr>
            <a:xfrm>
              <a:off x="639524" y="6514001"/>
              <a:ext cx="2453167" cy="161425"/>
              <a:chOff x="-510110" y="6320821"/>
              <a:chExt cx="3770097" cy="248083"/>
            </a:xfrm>
            <a:grpFill/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BD7589D1-FDCA-42B1-8498-B0952D13F278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ADA58585-58B8-4440-8091-B34D86335F71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0719B66-FC27-4099-A364-A5C0FAB452E1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C7EFD299-D0D7-4749-BF05-4D1E559770B2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7E012F1D-65A8-4C26-80CE-9F5A16845A7E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BAC52174-51D2-4EB3-8EF5-A19C8C695505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018D4EFC-6AB8-4C35-9F24-7A25676D66AB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D90707B9-75CB-4A04-9406-8813AAF6845D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B469B7F8-5B16-456D-9DFE-4E1FBFB251F7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39F710FA-688A-44DE-88C7-15935DC78578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52EBD7F-5961-4E3D-8543-8B6FB44C86C8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633E2369-F6A5-4CB9-88F8-0258C3129099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68A5F0D3-64F9-4189-8D2E-F09D9D143062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4F4504F1-DEF3-4007-B79A-037E04B1EF7C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2D402059-7F7E-43CB-9E14-18CCCC3E5829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612813DB-0C40-411D-BD5B-47ADD3CB54DB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A1B6675-DF59-4498-B2B4-8F21DF20DBCA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D1CD84F1-1209-426A-8037-4134EC64990D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DA0CD02-31B3-4475-A983-217B3B0432B0}"/>
                </a:ext>
              </a:extLst>
            </p:cNvPr>
            <p:cNvGrpSpPr/>
            <p:nvPr/>
          </p:nvGrpSpPr>
          <p:grpSpPr>
            <a:xfrm flipH="1">
              <a:off x="-1812606" y="6514001"/>
              <a:ext cx="2394982" cy="157597"/>
              <a:chOff x="-510110" y="6320821"/>
              <a:chExt cx="3770097" cy="248083"/>
            </a:xfrm>
            <a:grpFill/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81F80D2-A5DB-490D-A125-7A1FBB84D794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7329204D-1499-446B-8CF6-6BD14901252B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A0D67951-C829-40F1-9D01-EA3C5A33F1BB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76631C4E-BE2F-45C6-895A-6ED2C5FC4372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73327A76-DB0F-4B93-B1FF-97FB331E2C03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2F9E68D9-955C-4613-9E98-CFF281711A75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328B8EE2-CABA-491D-8C1B-2C65564451AB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Oval 75">
                    <a:extLst>
                      <a:ext uri="{FF2B5EF4-FFF2-40B4-BE49-F238E27FC236}">
                        <a16:creationId xmlns:a16="http://schemas.microsoft.com/office/drawing/2014/main" id="{265CEDB7-A40E-479F-AFED-57105D4BDB1E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C6713688-4DE1-43E8-8D2D-C642AEDA8689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FAA2C63B-FB34-40B8-BDEF-C9F9D4F5AF6F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4BB79C0-61A0-4FF7-AC18-FED865E08896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56A4DE09-7511-4364-8B8B-243CE645E9E8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78705304-19F6-4A2A-9ECC-388BB3A26874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718D95FA-7B18-498F-9554-E1D3CF3F118D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854D1F2C-4537-4D75-BAA1-60F3C7501C66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F3700C5D-8CFD-41E7-B30E-57790BBFED8A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D6D86F96-A18A-4014-8E68-534BE46EA497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4A263341-8D70-4DF4-A97A-AEE2E2812BF7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0B93AEC-773D-4959-9687-CF77F1C5FED8}"/>
              </a:ext>
            </a:extLst>
          </p:cNvPr>
          <p:cNvSpPr/>
          <p:nvPr userDrawn="1"/>
        </p:nvSpPr>
        <p:spPr>
          <a:xfrm>
            <a:off x="-50504" y="673354"/>
            <a:ext cx="6153764" cy="3241192"/>
          </a:xfrm>
          <a:prstGeom prst="rect">
            <a:avLst/>
          </a:prstGeom>
          <a:solidFill>
            <a:srgbClr val="06608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828C1-4606-4FDC-8091-32D8B6167617}"/>
              </a:ext>
            </a:extLst>
          </p:cNvPr>
          <p:cNvSpPr txBox="1"/>
          <p:nvPr userDrawn="1"/>
        </p:nvSpPr>
        <p:spPr>
          <a:xfrm>
            <a:off x="1351925" y="3221014"/>
            <a:ext cx="3374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Raleway" panose="020B0503030101060003" pitchFamily="34" charset="77"/>
              </a:rPr>
              <a:t>HR News and Benefits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66922B-FE3B-47FF-B43A-F2A8DBCFF91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527" y="968584"/>
            <a:ext cx="51943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265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66115-BE74-446C-8142-9AB016BBDF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38956" y="-1"/>
            <a:ext cx="8724135" cy="6858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D37A83-B16D-4509-A9BC-997A451999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4593" y="1"/>
            <a:ext cx="2021978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1D866-CC9F-4676-94EF-C50AC1D972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600" y="1"/>
            <a:ext cx="2141001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C2B4235-5B08-423E-8C2C-A447DCF1B171}"/>
              </a:ext>
            </a:extLst>
          </p:cNvPr>
          <p:cNvGrpSpPr/>
          <p:nvPr userDrawn="1"/>
        </p:nvGrpSpPr>
        <p:grpSpPr>
          <a:xfrm flipH="1">
            <a:off x="-11772392" y="13486"/>
            <a:ext cx="19903448" cy="654989"/>
            <a:chOff x="-1812606" y="6514001"/>
            <a:chExt cx="4905297" cy="161425"/>
          </a:xfrm>
          <a:solidFill>
            <a:schemeClr val="bg1">
              <a:alpha val="40000"/>
            </a:schemeClr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013B68-611E-4864-8D35-6FD7544C1E7C}"/>
                </a:ext>
              </a:extLst>
            </p:cNvPr>
            <p:cNvGrpSpPr/>
            <p:nvPr/>
          </p:nvGrpSpPr>
          <p:grpSpPr>
            <a:xfrm>
              <a:off x="639524" y="6514001"/>
              <a:ext cx="2453167" cy="161425"/>
              <a:chOff x="-510110" y="6320821"/>
              <a:chExt cx="3770097" cy="248083"/>
            </a:xfrm>
            <a:grpFill/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190EF8A-B1DC-40F6-9A4B-B94C80F4D356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37D11611-7AB2-43A4-ACA9-92B0B591F2F9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F4A987A5-83C8-41E9-8666-C121DC2D560A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4B2E7F94-5ACC-4463-9650-0BD0F63A25AC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4A4B6D4C-0991-4505-BEFE-522E4C1A983B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6FA91141-AA95-4734-B673-590327902313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E897B4FC-A3D4-43F3-B624-EB09000FA67F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2D5BED0-50C8-40FE-9FBA-913C4AABB7DA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A3D97979-FA89-4884-B0AE-1AC95E033C77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DFCB174-E9D8-476C-9A9C-50C599391BFF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BE7FC01F-D46C-405A-A137-0D404B06BBEE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599251A-EF5C-4D25-9C94-3E0A7809BC8B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005DECF7-998D-4F8B-B2E2-C847FD6E44E8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0A920C62-3372-4F5F-93FB-963EA6A19A9F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1A257ED-6981-4E33-A150-4853B0400FBF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9CDD07FC-C9C6-44C8-A54D-DB671743FFA6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3FB91032-287A-4060-B02A-3041AD262263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2C4B15D9-72DC-4CAB-BD59-52503388428E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14ED637-1BE7-468D-8C72-FBCA7C117D66}"/>
                </a:ext>
              </a:extLst>
            </p:cNvPr>
            <p:cNvGrpSpPr/>
            <p:nvPr/>
          </p:nvGrpSpPr>
          <p:grpSpPr>
            <a:xfrm flipH="1">
              <a:off x="-1812606" y="6514001"/>
              <a:ext cx="2394982" cy="157597"/>
              <a:chOff x="-510110" y="6320821"/>
              <a:chExt cx="3770097" cy="248083"/>
            </a:xfrm>
            <a:grpFill/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0B2F8D8-00A7-4C22-868E-AF725F56FA92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6DA08A54-28EF-4C4A-9C86-E28C19E7DC2B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2FF0E5AE-E9B3-4F81-8863-BCB8C4E5A9B7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BCF189BB-7C56-4D9A-886C-A8D8C8EF6107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576159E4-4474-4118-B232-6F467E879B0B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D61F957D-0E40-4522-990E-76130D625F70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DC357E07-4EF7-4EEC-A82C-897E75ADEB89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504E1D7-75E5-45DD-8E4B-EA47106E3A5C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DA0BEF13-7F4B-42F3-9AE3-C149FE3294DE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8802834-ED3D-47B3-B102-C5B983ADDBF2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839E78C-57E8-47A0-971F-91CCECDED930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911D404E-F5F3-49C8-9347-4CFA6FDFBA4D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601651C-56F1-48DC-BBAE-1A98CAB3B98E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EC951A97-42C5-445D-BCD4-1847568983E3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C4CD0E6-D9AA-4FED-A5AC-4DF2E35F1486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99DE6A65-0C1C-4C5E-9779-8F38012FAFF7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D61C441B-06E2-4A35-A32E-4D7136CA45B1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08763AD-CC4B-418C-81DC-D7A22557601C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82F608A1-5285-4BEE-BA08-564918E3F56F}"/>
              </a:ext>
            </a:extLst>
          </p:cNvPr>
          <p:cNvSpPr/>
          <p:nvPr userDrawn="1"/>
        </p:nvSpPr>
        <p:spPr>
          <a:xfrm flipH="1">
            <a:off x="3824690" y="-66797"/>
            <a:ext cx="647714" cy="647712"/>
          </a:xfrm>
          <a:prstGeom prst="ellipse">
            <a:avLst/>
          </a:prstGeom>
          <a:solidFill>
            <a:schemeClr val="accent6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3921E4-53DC-4C28-AFC5-8A808782320B}"/>
              </a:ext>
            </a:extLst>
          </p:cNvPr>
          <p:cNvGrpSpPr/>
          <p:nvPr userDrawn="1"/>
        </p:nvGrpSpPr>
        <p:grpSpPr>
          <a:xfrm>
            <a:off x="678415" y="529076"/>
            <a:ext cx="3794891" cy="509974"/>
            <a:chOff x="-510110" y="6320821"/>
            <a:chExt cx="1846078" cy="248083"/>
          </a:xfrm>
          <a:solidFill>
            <a:schemeClr val="accent6">
              <a:lumMod val="50000"/>
              <a:alpha val="8000"/>
            </a:schemeClr>
          </a:solidFill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4E9B2C2-087B-4341-9300-9ADA0C312A21}"/>
                </a:ext>
              </a:extLst>
            </p:cNvPr>
            <p:cNvGrpSpPr/>
            <p:nvPr/>
          </p:nvGrpSpPr>
          <p:grpSpPr>
            <a:xfrm>
              <a:off x="-510110" y="6320821"/>
              <a:ext cx="890911" cy="245483"/>
              <a:chOff x="-510110" y="6320821"/>
              <a:chExt cx="890911" cy="245483"/>
            </a:xfrm>
            <a:grpFill/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80881FC-6D7A-408F-8A48-612E3592B3C9}"/>
                  </a:ext>
                </a:extLst>
              </p:cNvPr>
              <p:cNvSpPr/>
              <p:nvPr/>
            </p:nvSpPr>
            <p:spPr>
              <a:xfrm>
                <a:off x="-510110" y="6320822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77A55B4-0321-4EA2-B656-1A8E2CA0D919}"/>
                  </a:ext>
                </a:extLst>
              </p:cNvPr>
              <p:cNvSpPr/>
              <p:nvPr/>
            </p:nvSpPr>
            <p:spPr>
              <a:xfrm>
                <a:off x="-187318" y="6320977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A203AF9-802E-4EA4-9220-B64DEF6FF5D0}"/>
                  </a:ext>
                </a:extLst>
              </p:cNvPr>
              <p:cNvSpPr/>
              <p:nvPr/>
            </p:nvSpPr>
            <p:spPr>
              <a:xfrm>
                <a:off x="135474" y="6320821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9374C67-E75F-4074-A38B-A9B4F0333CCA}"/>
                </a:ext>
              </a:extLst>
            </p:cNvPr>
            <p:cNvGrpSpPr/>
            <p:nvPr/>
          </p:nvGrpSpPr>
          <p:grpSpPr>
            <a:xfrm>
              <a:off x="445057" y="6323421"/>
              <a:ext cx="890911" cy="245483"/>
              <a:chOff x="-510110" y="6320821"/>
              <a:chExt cx="890911" cy="245483"/>
            </a:xfrm>
            <a:grpFill/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5FAB92C-F583-416C-85E8-0755DB4023E7}"/>
                  </a:ext>
                </a:extLst>
              </p:cNvPr>
              <p:cNvSpPr/>
              <p:nvPr/>
            </p:nvSpPr>
            <p:spPr>
              <a:xfrm>
                <a:off x="-510110" y="6320822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06C7F273-0FE2-49DD-B391-F373789A8563}"/>
                  </a:ext>
                </a:extLst>
              </p:cNvPr>
              <p:cNvSpPr/>
              <p:nvPr/>
            </p:nvSpPr>
            <p:spPr>
              <a:xfrm>
                <a:off x="-187318" y="6320977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6079CF8-A163-47E2-A4BA-B74A581ED288}"/>
                  </a:ext>
                </a:extLst>
              </p:cNvPr>
              <p:cNvSpPr/>
              <p:nvPr/>
            </p:nvSpPr>
            <p:spPr>
              <a:xfrm>
                <a:off x="135474" y="6320821"/>
                <a:ext cx="245327" cy="2453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2343D1C-5DEE-46E5-923D-019BC6392CC7}"/>
              </a:ext>
            </a:extLst>
          </p:cNvPr>
          <p:cNvSpPr/>
          <p:nvPr userDrawn="1"/>
        </p:nvSpPr>
        <p:spPr>
          <a:xfrm rot="10800000">
            <a:off x="-50506" y="3138440"/>
            <a:ext cx="4681164" cy="3719560"/>
          </a:xfrm>
          <a:prstGeom prst="rect">
            <a:avLst/>
          </a:prstGeom>
          <a:gradFill flip="none" rotWithShape="0">
            <a:gsLst>
              <a:gs pos="0">
                <a:schemeClr val="accent6">
                  <a:lumMod val="0"/>
                  <a:lumOff val="100000"/>
                  <a:alpha val="0"/>
                </a:schemeClr>
              </a:gs>
              <a:gs pos="23000">
                <a:schemeClr val="accent6">
                  <a:lumMod val="0"/>
                  <a:lumOff val="100000"/>
                  <a:alpha val="51000"/>
                </a:schemeClr>
              </a:gs>
              <a:gs pos="84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D2C74A-5371-4F8C-A959-A428BD9C39B5}"/>
              </a:ext>
            </a:extLst>
          </p:cNvPr>
          <p:cNvSpPr txBox="1"/>
          <p:nvPr userDrawn="1"/>
        </p:nvSpPr>
        <p:spPr>
          <a:xfrm>
            <a:off x="448110" y="5437230"/>
            <a:ext cx="3882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Lato" panose="020F0502020204030203"/>
              </a:rPr>
              <a:t>Mark </a:t>
            </a:r>
            <a:r>
              <a:rPr lang="en-US" sz="4000" b="1" err="1">
                <a:latin typeface="Lato" panose="020F0502020204030203"/>
              </a:rPr>
              <a:t>Litecky</a:t>
            </a:r>
            <a:endParaRPr lang="en-US" sz="4000" b="1">
              <a:latin typeface="Lato" panose="020F0502020204030203"/>
            </a:endParaRPr>
          </a:p>
          <a:p>
            <a:r>
              <a:rPr lang="en-US" sz="2400">
                <a:latin typeface="Lato" panose="020F0502020204030203"/>
              </a:rPr>
              <a:t>Chief Revenue Officer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EBF0B7A-9FD1-4ED9-AE40-750F45112828}"/>
              </a:ext>
            </a:extLst>
          </p:cNvPr>
          <p:cNvSpPr/>
          <p:nvPr userDrawn="1"/>
        </p:nvSpPr>
        <p:spPr>
          <a:xfrm flipH="1">
            <a:off x="3454078" y="80444"/>
            <a:ext cx="845071" cy="845068"/>
          </a:xfrm>
          <a:prstGeom prst="ellipse">
            <a:avLst/>
          </a:prstGeom>
          <a:solidFill>
            <a:schemeClr val="accent6">
              <a:lumMod val="5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E5F24-6E4A-419F-9EE1-1DB417D0FC95}"/>
              </a:ext>
            </a:extLst>
          </p:cNvPr>
          <p:cNvSpPr/>
          <p:nvPr userDrawn="1"/>
        </p:nvSpPr>
        <p:spPr>
          <a:xfrm>
            <a:off x="-251762" y="673354"/>
            <a:ext cx="6355022" cy="3241192"/>
          </a:xfrm>
          <a:prstGeom prst="rect">
            <a:avLst/>
          </a:prstGeom>
          <a:solidFill>
            <a:srgbClr val="066087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24A539B-7E24-4E30-9118-52F9D770BE7F}"/>
              </a:ext>
            </a:extLst>
          </p:cNvPr>
          <p:cNvSpPr txBox="1"/>
          <p:nvPr userDrawn="1"/>
        </p:nvSpPr>
        <p:spPr>
          <a:xfrm>
            <a:off x="794088" y="3221014"/>
            <a:ext cx="4490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Raleway" panose="020B0503030101060003" pitchFamily="34" charset="77"/>
              </a:rPr>
              <a:t>Shout out to the Good People!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3ED191B-DC6E-4525-9D3D-ED29AFD7CB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527" y="968584"/>
            <a:ext cx="5194300" cy="22225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FD0B514C-7811-4D31-A08D-476C5B82542A}"/>
              </a:ext>
            </a:extLst>
          </p:cNvPr>
          <p:cNvGrpSpPr/>
          <p:nvPr userDrawn="1"/>
        </p:nvGrpSpPr>
        <p:grpSpPr>
          <a:xfrm flipH="1">
            <a:off x="-15100484" y="4335"/>
            <a:ext cx="19903448" cy="654989"/>
            <a:chOff x="-1812606" y="6514001"/>
            <a:chExt cx="4905297" cy="161425"/>
          </a:xfrm>
          <a:solidFill>
            <a:schemeClr val="bg1">
              <a:alpha val="40000"/>
            </a:schemeClr>
          </a:solidFill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E6D895E-BF55-4C5B-AB26-4BC409BA8869}"/>
                </a:ext>
              </a:extLst>
            </p:cNvPr>
            <p:cNvGrpSpPr/>
            <p:nvPr/>
          </p:nvGrpSpPr>
          <p:grpSpPr>
            <a:xfrm>
              <a:off x="639524" y="6514001"/>
              <a:ext cx="2453167" cy="161425"/>
              <a:chOff x="-510110" y="6320821"/>
              <a:chExt cx="3770097" cy="248083"/>
            </a:xfrm>
            <a:grpFill/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0A30A94-648E-433E-B6C6-3FC11FF23361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401BA8CC-D8C9-4CDA-9949-EB9E0B0EE9FC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1C31F9C2-847F-4C96-9593-6336FEE42818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A5B46FBA-4C00-47C6-822C-651A7C7B2701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80C21D86-A3D8-406D-B0E2-C86DFB3FDA63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931030F2-8836-4D6F-A387-C238711275A2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F5ED45F-0D85-45BA-9585-6D430A34FD14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F0C5DF91-0A2C-4362-91FA-F9871546D12D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B5CA1C49-D42E-442A-B2AB-FE2469B9E170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67ABD7D-12D6-4F13-B442-8C00A593B115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91CB93F2-ED7F-410B-9568-A65D8D17772A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888DC2A5-20F5-4313-B1DE-2503AC72F757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62AFA3CE-BF5E-4A23-9159-C4B97C50D243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F1B853C2-7BB1-4F12-BA69-709238972A8B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3CF7F968-105F-47D1-9C22-5243B02487E5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727A5300-4750-452D-B483-C092F2E3D05E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C7F8343C-39A0-48CA-ADB3-D67E49AA5112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81B7E92A-3318-49B8-B6C1-D0085CDBB837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B9DE98E-C0D4-443B-907F-2FECA9FD8A85}"/>
                </a:ext>
              </a:extLst>
            </p:cNvPr>
            <p:cNvGrpSpPr/>
            <p:nvPr/>
          </p:nvGrpSpPr>
          <p:grpSpPr>
            <a:xfrm flipH="1">
              <a:off x="-1812606" y="6514001"/>
              <a:ext cx="2394982" cy="157597"/>
              <a:chOff x="-510110" y="6320821"/>
              <a:chExt cx="3770097" cy="248083"/>
            </a:xfrm>
            <a:grpFill/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78D5FFD-6683-4055-ACBD-7D885415CE8F}"/>
                  </a:ext>
                </a:extLst>
              </p:cNvPr>
              <p:cNvGrpSpPr/>
              <p:nvPr/>
            </p:nvGrpSpPr>
            <p:grpSpPr>
              <a:xfrm>
                <a:off x="-510110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E60C828E-C838-4A1E-8213-77874A0098DE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0A4EB0C7-074B-4696-AD38-C9A8A2902C11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199EA6A9-A6BD-4332-BCCC-5500E8750CC9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C41F086A-6306-4035-91AA-00994AD23FA6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A4A4A91-AFE3-4F1B-9491-808780C4EBF0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77" name="Oval 76">
                    <a:extLst>
                      <a:ext uri="{FF2B5EF4-FFF2-40B4-BE49-F238E27FC236}">
                        <a16:creationId xmlns:a16="http://schemas.microsoft.com/office/drawing/2014/main" id="{D4121E1F-916B-497E-9A0B-0526A80A33E5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07EC48B4-E832-477D-9E84-D42888FFCB2A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9478E05C-BD35-41BA-A113-B25C6D441E88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E51F8EC-ACB8-4367-8596-2DD9C163D972}"/>
                  </a:ext>
                </a:extLst>
              </p:cNvPr>
              <p:cNvGrpSpPr/>
              <p:nvPr/>
            </p:nvGrpSpPr>
            <p:grpSpPr>
              <a:xfrm>
                <a:off x="1413909" y="6320821"/>
                <a:ext cx="1846078" cy="248083"/>
                <a:chOff x="-510110" y="6320821"/>
                <a:chExt cx="1846078" cy="248083"/>
              </a:xfrm>
              <a:grpFill/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3E8C3BBD-7021-42DE-8BFC-F944E6A3BF20}"/>
                    </a:ext>
                  </a:extLst>
                </p:cNvPr>
                <p:cNvGrpSpPr/>
                <p:nvPr/>
              </p:nvGrpSpPr>
              <p:grpSpPr>
                <a:xfrm>
                  <a:off x="-510110" y="63208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FCFB25A2-5794-4D30-AC70-CAA5CF1BB71E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0BFD187-82BD-4B7E-9ACE-EAAA0701BE77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23A6C38-882C-444F-ABF8-CB6BC2ECFB1B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A107B1F9-EDF8-44FD-BBBF-15F78E406DBC}"/>
                    </a:ext>
                  </a:extLst>
                </p:cNvPr>
                <p:cNvGrpSpPr/>
                <p:nvPr/>
              </p:nvGrpSpPr>
              <p:grpSpPr>
                <a:xfrm>
                  <a:off x="445057" y="6323421"/>
                  <a:ext cx="890911" cy="245483"/>
                  <a:chOff x="-510110" y="6320821"/>
                  <a:chExt cx="890911" cy="245483"/>
                </a:xfrm>
                <a:grpFill/>
              </p:grpSpPr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B9E5ABB6-C757-4660-969F-B4164E87D956}"/>
                      </a:ext>
                    </a:extLst>
                  </p:cNvPr>
                  <p:cNvSpPr/>
                  <p:nvPr/>
                </p:nvSpPr>
                <p:spPr>
                  <a:xfrm>
                    <a:off x="-510110" y="6320822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83E473A0-FF0F-4513-93F5-40D588A445E8}"/>
                      </a:ext>
                    </a:extLst>
                  </p:cNvPr>
                  <p:cNvSpPr/>
                  <p:nvPr/>
                </p:nvSpPr>
                <p:spPr>
                  <a:xfrm>
                    <a:off x="-187318" y="6320977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D47FD6A4-4962-41BE-BDC1-756CDB5591F9}"/>
                      </a:ext>
                    </a:extLst>
                  </p:cNvPr>
                  <p:cNvSpPr/>
                  <p:nvPr/>
                </p:nvSpPr>
                <p:spPr>
                  <a:xfrm>
                    <a:off x="135474" y="6320821"/>
                    <a:ext cx="245327" cy="24532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47A4A25C-1A5C-43C1-A728-A53DE02C8BBB}"/>
              </a:ext>
            </a:extLst>
          </p:cNvPr>
          <p:cNvSpPr/>
          <p:nvPr userDrawn="1"/>
        </p:nvSpPr>
        <p:spPr>
          <a:xfrm flipH="1">
            <a:off x="7113495" y="-225454"/>
            <a:ext cx="611798" cy="611796"/>
          </a:xfrm>
          <a:prstGeom prst="ellipse">
            <a:avLst/>
          </a:prstGeom>
          <a:solidFill>
            <a:schemeClr val="accent6">
              <a:lumMod val="5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B0CCE15-FEDB-4458-87A0-F96BAB530A64}"/>
              </a:ext>
            </a:extLst>
          </p:cNvPr>
          <p:cNvSpPr/>
          <p:nvPr userDrawn="1"/>
        </p:nvSpPr>
        <p:spPr>
          <a:xfrm flipH="1">
            <a:off x="5232412" y="-414120"/>
            <a:ext cx="845071" cy="845068"/>
          </a:xfrm>
          <a:prstGeom prst="ellipse">
            <a:avLst/>
          </a:prstGeom>
          <a:solidFill>
            <a:schemeClr val="accent6">
              <a:lumMod val="5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04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ACDDE95-D63F-44BA-AE85-6646F8332CAE}"/>
              </a:ext>
            </a:extLst>
          </p:cNvPr>
          <p:cNvGrpSpPr/>
          <p:nvPr userDrawn="1"/>
        </p:nvGrpSpPr>
        <p:grpSpPr>
          <a:xfrm>
            <a:off x="0" y="0"/>
            <a:ext cx="12192000" cy="6888223"/>
            <a:chOff x="-6650" y="-15709"/>
            <a:chExt cx="12742303" cy="68882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018CBB-0773-4456-9784-AC6EAB671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6650" y="-15709"/>
              <a:ext cx="6376223" cy="688646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88B866A-42D3-4531-A004-1B2D03510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59430" y="-13951"/>
              <a:ext cx="6376223" cy="6886465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2AED9E8-B0C8-404E-8F95-649AC2C1B6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3945" y="1956922"/>
            <a:ext cx="4793015" cy="3683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2B2D96-F725-4081-995C-788FAB046C02}"/>
              </a:ext>
            </a:extLst>
          </p:cNvPr>
          <p:cNvSpPr txBox="1"/>
          <p:nvPr userDrawn="1"/>
        </p:nvSpPr>
        <p:spPr>
          <a:xfrm>
            <a:off x="7863627" y="1673483"/>
            <a:ext cx="16290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00C0F1"/>
                </a:solidFill>
                <a:latin typeface="Lato" panose="020F0502020204030203"/>
              </a:rPr>
              <a:t>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6E8A74-FFE0-401D-A864-38FB28EC8E70}"/>
              </a:ext>
            </a:extLst>
          </p:cNvPr>
          <p:cNvSpPr txBox="1"/>
          <p:nvPr userDrawn="1"/>
        </p:nvSpPr>
        <p:spPr>
          <a:xfrm>
            <a:off x="7292605" y="2576112"/>
            <a:ext cx="277108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Lato" panose="020F0502020204030203"/>
              </a:rPr>
              <a:t>Integrity</a:t>
            </a:r>
          </a:p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Lato" panose="020F0502020204030203"/>
              </a:rPr>
              <a:t>Empowerment</a:t>
            </a:r>
          </a:p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Lato" panose="020F0502020204030203"/>
              </a:rPr>
              <a:t>Collaboration</a:t>
            </a:r>
          </a:p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Lato" panose="020F0502020204030203"/>
              </a:rPr>
              <a:t>Excellence</a:t>
            </a:r>
          </a:p>
          <a:p>
            <a:pPr algn="ctr"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latin typeface="Lato" panose="020F0502020204030203"/>
              </a:rPr>
              <a:t>Growth Mindset</a:t>
            </a:r>
          </a:p>
          <a:p>
            <a:endParaRPr lang="en-US" sz="3200">
              <a:solidFill>
                <a:schemeClr val="bg1"/>
              </a:solidFill>
              <a:latin typeface="Lato" panose="020F0502020204030203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F7C82CF-BB03-4BFC-9193-AD07D81C4175}"/>
              </a:ext>
            </a:extLst>
          </p:cNvPr>
          <p:cNvGrpSpPr/>
          <p:nvPr userDrawn="1"/>
        </p:nvGrpSpPr>
        <p:grpSpPr>
          <a:xfrm>
            <a:off x="-71787" y="51442"/>
            <a:ext cx="12302038" cy="1127011"/>
            <a:chOff x="218493" y="211092"/>
            <a:chExt cx="12302038" cy="112701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1EDB13-4F67-401D-A9E6-8D6AB3F6D1CD}"/>
                </a:ext>
              </a:extLst>
            </p:cNvPr>
            <p:cNvSpPr/>
            <p:nvPr userDrawn="1"/>
          </p:nvSpPr>
          <p:spPr>
            <a:xfrm>
              <a:off x="11853851" y="637098"/>
              <a:ext cx="225779" cy="225779"/>
            </a:xfrm>
            <a:prstGeom prst="ellipse">
              <a:avLst/>
            </a:prstGeom>
            <a:solidFill>
              <a:srgbClr val="258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190F46-E4EF-4BD1-A3CA-DCC675C634A5}"/>
                </a:ext>
              </a:extLst>
            </p:cNvPr>
            <p:cNvSpPr/>
            <p:nvPr userDrawn="1"/>
          </p:nvSpPr>
          <p:spPr>
            <a:xfrm>
              <a:off x="10574472" y="221686"/>
              <a:ext cx="225779" cy="225779"/>
            </a:xfrm>
            <a:prstGeom prst="ellipse">
              <a:avLst/>
            </a:prstGeom>
            <a:solidFill>
              <a:srgbClr val="65C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5A86C75-FA1F-4CB9-B245-93DD100AE80E}"/>
                </a:ext>
              </a:extLst>
            </p:cNvPr>
            <p:cNvSpPr/>
            <p:nvPr userDrawn="1"/>
          </p:nvSpPr>
          <p:spPr>
            <a:xfrm>
              <a:off x="11428978" y="1070156"/>
              <a:ext cx="225779" cy="225779"/>
            </a:xfrm>
            <a:prstGeom prst="ellipse">
              <a:avLst/>
            </a:prstGeom>
            <a:solidFill>
              <a:srgbClr val="65C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5BF05E1-A6C9-463A-8B8E-4BA8B28996D1}"/>
                </a:ext>
              </a:extLst>
            </p:cNvPr>
            <p:cNvSpPr/>
            <p:nvPr userDrawn="1"/>
          </p:nvSpPr>
          <p:spPr>
            <a:xfrm>
              <a:off x="10154364" y="1070156"/>
              <a:ext cx="225779" cy="225779"/>
            </a:xfrm>
            <a:prstGeom prst="ellipse">
              <a:avLst/>
            </a:prstGeom>
            <a:solidFill>
              <a:srgbClr val="D6A2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BE88F2-F2A8-4E29-8E2D-2AEC1EA6A659}"/>
                </a:ext>
              </a:extLst>
            </p:cNvPr>
            <p:cNvSpPr/>
            <p:nvPr userDrawn="1"/>
          </p:nvSpPr>
          <p:spPr>
            <a:xfrm>
              <a:off x="11440562" y="657050"/>
              <a:ext cx="225779" cy="225779"/>
            </a:xfrm>
            <a:prstGeom prst="ellipse">
              <a:avLst/>
            </a:prstGeom>
            <a:solidFill>
              <a:srgbClr val="63C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56C93C-80A9-4F3B-AF79-87D9679DFAEE}"/>
                </a:ext>
              </a:extLst>
            </p:cNvPr>
            <p:cNvSpPr/>
            <p:nvPr userDrawn="1"/>
          </p:nvSpPr>
          <p:spPr>
            <a:xfrm>
              <a:off x="11012726" y="1070156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458EDC-5C8B-4290-90C7-7BFE7314DB2B}"/>
                </a:ext>
              </a:extLst>
            </p:cNvPr>
            <p:cNvSpPr/>
            <p:nvPr userDrawn="1"/>
          </p:nvSpPr>
          <p:spPr>
            <a:xfrm>
              <a:off x="11853851" y="241210"/>
              <a:ext cx="225779" cy="225779"/>
            </a:xfrm>
            <a:prstGeom prst="ellipse">
              <a:avLst/>
            </a:prstGeom>
            <a:solidFill>
              <a:srgbClr val="006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133CB1-F11A-4BB5-B01A-1D3FDAC5D854}"/>
                </a:ext>
              </a:extLst>
            </p:cNvPr>
            <p:cNvSpPr/>
            <p:nvPr userDrawn="1"/>
          </p:nvSpPr>
          <p:spPr>
            <a:xfrm>
              <a:off x="10594653" y="1070156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6CCFD9A-0542-4A86-9E59-D77B1BE732FA}"/>
                </a:ext>
              </a:extLst>
            </p:cNvPr>
            <p:cNvSpPr/>
            <p:nvPr userDrawn="1"/>
          </p:nvSpPr>
          <p:spPr>
            <a:xfrm>
              <a:off x="11845230" y="1082206"/>
              <a:ext cx="225779" cy="225779"/>
            </a:xfrm>
            <a:prstGeom prst="ellipse">
              <a:avLst/>
            </a:prstGeom>
            <a:solidFill>
              <a:srgbClr val="006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D4CD3A3-D2DF-4172-96E0-A93570471023}"/>
                </a:ext>
              </a:extLst>
            </p:cNvPr>
            <p:cNvSpPr/>
            <p:nvPr userDrawn="1"/>
          </p:nvSpPr>
          <p:spPr>
            <a:xfrm>
              <a:off x="11440561" y="232904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D3CA3DB-7F7E-4DD4-B582-BE919BC5E515}"/>
                </a:ext>
              </a:extLst>
            </p:cNvPr>
            <p:cNvSpPr/>
            <p:nvPr userDrawn="1"/>
          </p:nvSpPr>
          <p:spPr>
            <a:xfrm>
              <a:off x="11008875" y="657049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CE5217A-C467-4910-89D4-A7735969473B}"/>
                </a:ext>
              </a:extLst>
            </p:cNvPr>
            <p:cNvSpPr/>
            <p:nvPr userDrawn="1"/>
          </p:nvSpPr>
          <p:spPr>
            <a:xfrm>
              <a:off x="11001546" y="232903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9FB3484-E6B4-4BFD-BBA1-FE4D9D419F2D}"/>
                </a:ext>
              </a:extLst>
            </p:cNvPr>
            <p:cNvSpPr/>
            <p:nvPr userDrawn="1"/>
          </p:nvSpPr>
          <p:spPr>
            <a:xfrm>
              <a:off x="3158701" y="236008"/>
              <a:ext cx="225779" cy="225779"/>
            </a:xfrm>
            <a:prstGeom prst="ellipse">
              <a:avLst/>
            </a:prstGeom>
            <a:solidFill>
              <a:srgbClr val="BA8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67F83E0-4447-40E4-8425-A75181A61F3E}"/>
                </a:ext>
              </a:extLst>
            </p:cNvPr>
            <p:cNvSpPr/>
            <p:nvPr userDrawn="1"/>
          </p:nvSpPr>
          <p:spPr>
            <a:xfrm>
              <a:off x="7839692" y="259677"/>
              <a:ext cx="225779" cy="225779"/>
            </a:xfrm>
            <a:prstGeom prst="ellipse">
              <a:avLst/>
            </a:prstGeom>
            <a:solidFill>
              <a:srgbClr val="BA8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160C6D-AA36-4783-BD1C-D307839B19C3}"/>
                </a:ext>
              </a:extLst>
            </p:cNvPr>
            <p:cNvGrpSpPr/>
            <p:nvPr userDrawn="1"/>
          </p:nvGrpSpPr>
          <p:grpSpPr>
            <a:xfrm>
              <a:off x="9526136" y="238305"/>
              <a:ext cx="235227" cy="1078426"/>
              <a:chOff x="4028007" y="229558"/>
              <a:chExt cx="235227" cy="107842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B4248A5-1566-4DDA-BB12-776D8CF48027}"/>
                  </a:ext>
                </a:extLst>
              </p:cNvPr>
              <p:cNvSpPr/>
              <p:nvPr/>
            </p:nvSpPr>
            <p:spPr>
              <a:xfrm>
                <a:off x="4028007" y="229558"/>
                <a:ext cx="225779" cy="225779"/>
              </a:xfrm>
              <a:prstGeom prst="ellipse">
                <a:avLst/>
              </a:prstGeom>
              <a:solidFill>
                <a:srgbClr val="31B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C94D6A4-991A-4890-B0A6-BE4050FEB36E}"/>
                  </a:ext>
                </a:extLst>
              </p:cNvPr>
              <p:cNvSpPr/>
              <p:nvPr/>
            </p:nvSpPr>
            <p:spPr>
              <a:xfrm>
                <a:off x="4037455" y="643141"/>
                <a:ext cx="225779" cy="225779"/>
              </a:xfrm>
              <a:prstGeom prst="ellipse">
                <a:avLst/>
              </a:prstGeom>
              <a:solidFill>
                <a:srgbClr val="31B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15A878-AC24-40E5-B0F1-101CDFD5E436}"/>
                  </a:ext>
                </a:extLst>
              </p:cNvPr>
              <p:cNvSpPr/>
              <p:nvPr/>
            </p:nvSpPr>
            <p:spPr>
              <a:xfrm>
                <a:off x="4034928" y="1082205"/>
                <a:ext cx="225779" cy="225779"/>
              </a:xfrm>
              <a:prstGeom prst="ellipse">
                <a:avLst/>
              </a:prstGeom>
              <a:solidFill>
                <a:srgbClr val="31B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80C7BF6-0A91-42FB-A42B-6091BA11ACA4}"/>
                </a:ext>
              </a:extLst>
            </p:cNvPr>
            <p:cNvGrpSpPr/>
            <p:nvPr userDrawn="1"/>
          </p:nvGrpSpPr>
          <p:grpSpPr>
            <a:xfrm>
              <a:off x="218493" y="211092"/>
              <a:ext cx="4462800" cy="1108544"/>
              <a:chOff x="218493" y="211092"/>
              <a:chExt cx="4462800" cy="110854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56BEAB-FFB5-4084-A006-91AF0691CB52}"/>
                  </a:ext>
                </a:extLst>
              </p:cNvPr>
              <p:cNvSpPr/>
              <p:nvPr/>
            </p:nvSpPr>
            <p:spPr>
              <a:xfrm>
                <a:off x="2756171" y="211092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CF68D30-221D-4923-BCB4-7DB27113AB43}"/>
                  </a:ext>
                </a:extLst>
              </p:cNvPr>
              <p:cNvSpPr/>
              <p:nvPr/>
            </p:nvSpPr>
            <p:spPr>
              <a:xfrm>
                <a:off x="2326857" y="638180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5F14D26-F989-40A6-842F-DB15EC381A36}"/>
                  </a:ext>
                </a:extLst>
              </p:cNvPr>
              <p:cNvSpPr/>
              <p:nvPr/>
            </p:nvSpPr>
            <p:spPr>
              <a:xfrm>
                <a:off x="1055348" y="1055489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6C20EFB-220D-4545-9D2E-0312A7AF24D1}"/>
                  </a:ext>
                </a:extLst>
              </p:cNvPr>
              <p:cNvSpPr/>
              <p:nvPr/>
            </p:nvSpPr>
            <p:spPr>
              <a:xfrm>
                <a:off x="1053803" y="211092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5FFF284-3705-4FCC-91C9-6620546A704C}"/>
                  </a:ext>
                </a:extLst>
              </p:cNvPr>
              <p:cNvSpPr/>
              <p:nvPr/>
            </p:nvSpPr>
            <p:spPr>
              <a:xfrm>
                <a:off x="218493" y="211092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C2976AF-97FD-4C31-BF38-337119078105}"/>
                  </a:ext>
                </a:extLst>
              </p:cNvPr>
              <p:cNvSpPr/>
              <p:nvPr/>
            </p:nvSpPr>
            <p:spPr>
              <a:xfrm>
                <a:off x="1483484" y="1070156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8657CD0-6554-4626-8716-52FE8831F5B4}"/>
                  </a:ext>
                </a:extLst>
              </p:cNvPr>
              <p:cNvSpPr/>
              <p:nvPr/>
            </p:nvSpPr>
            <p:spPr>
              <a:xfrm>
                <a:off x="2330256" y="221686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297B4EBA-5F2D-44AE-94F6-3A45D92C9BD7}"/>
                  </a:ext>
                </a:extLst>
              </p:cNvPr>
              <p:cNvSpPr/>
              <p:nvPr/>
            </p:nvSpPr>
            <p:spPr>
              <a:xfrm>
                <a:off x="3176270" y="1050922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15661D5-B3ED-419E-83CA-6CA7FE2F087E}"/>
                  </a:ext>
                </a:extLst>
              </p:cNvPr>
              <p:cNvSpPr/>
              <p:nvPr/>
            </p:nvSpPr>
            <p:spPr>
              <a:xfrm>
                <a:off x="2748134" y="1059677"/>
                <a:ext cx="225779" cy="225779"/>
              </a:xfrm>
              <a:prstGeom prst="ellipse">
                <a:avLst/>
              </a:prstGeom>
              <a:solidFill>
                <a:srgbClr val="D6A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9C2347A-DAAA-4D3E-BB5B-50D71CD12BED}"/>
                  </a:ext>
                </a:extLst>
              </p:cNvPr>
              <p:cNvSpPr/>
              <p:nvPr/>
            </p:nvSpPr>
            <p:spPr>
              <a:xfrm>
                <a:off x="1491330" y="636777"/>
                <a:ext cx="225779" cy="225779"/>
              </a:xfrm>
              <a:prstGeom prst="ellipse">
                <a:avLst/>
              </a:prstGeom>
              <a:solidFill>
                <a:srgbClr val="63C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7BCCD4B0-DF30-4C79-80B4-3C071E50A016}"/>
                  </a:ext>
                </a:extLst>
              </p:cNvPr>
              <p:cNvSpPr/>
              <p:nvPr/>
            </p:nvSpPr>
            <p:spPr>
              <a:xfrm>
                <a:off x="3600934" y="646162"/>
                <a:ext cx="225779" cy="225779"/>
              </a:xfrm>
              <a:prstGeom prst="ellipse">
                <a:avLst/>
              </a:prstGeom>
              <a:solidFill>
                <a:srgbClr val="2E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2CEAFE2-1654-472A-94CB-6F5DDD864675}"/>
                  </a:ext>
                </a:extLst>
              </p:cNvPr>
              <p:cNvSpPr/>
              <p:nvPr/>
            </p:nvSpPr>
            <p:spPr>
              <a:xfrm>
                <a:off x="3600933" y="221685"/>
                <a:ext cx="225779" cy="225779"/>
              </a:xfrm>
              <a:prstGeom prst="ellipse">
                <a:avLst/>
              </a:prstGeom>
              <a:solidFill>
                <a:srgbClr val="2E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F5BA926-CA38-4BEE-9C9B-99FBEEB27EE8}"/>
                  </a:ext>
                </a:extLst>
              </p:cNvPr>
              <p:cNvGrpSpPr/>
              <p:nvPr/>
            </p:nvGrpSpPr>
            <p:grpSpPr>
              <a:xfrm>
                <a:off x="631202" y="211092"/>
                <a:ext cx="235227" cy="1078426"/>
                <a:chOff x="4028007" y="229558"/>
                <a:chExt cx="235227" cy="1078426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18D499AE-9D77-4FEC-9F98-C878EDECE8F4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6A3FC34-3C7E-460A-8CCA-998688382D5E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57D6C3F-8C7E-4934-BA3F-7BB9E00FE240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C96A6D6F-2CBD-4A20-A9A3-6B41AECB4B0C}"/>
                  </a:ext>
                </a:extLst>
              </p:cNvPr>
              <p:cNvGrpSpPr/>
              <p:nvPr/>
            </p:nvGrpSpPr>
            <p:grpSpPr>
              <a:xfrm>
                <a:off x="1930619" y="241210"/>
                <a:ext cx="235227" cy="1078426"/>
                <a:chOff x="4028007" y="229558"/>
                <a:chExt cx="235227" cy="1078426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93383187-4EF7-4A46-8AD0-FBF4FF35E6F0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0F835ED-5A24-4E09-B8F2-25ADB6FCE90B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3AB98EC-1AFC-4371-BCA8-249291DEEDD6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E7348EF-A0B1-422C-B483-752648D1C513}"/>
                  </a:ext>
                </a:extLst>
              </p:cNvPr>
              <p:cNvGrpSpPr/>
              <p:nvPr/>
            </p:nvGrpSpPr>
            <p:grpSpPr>
              <a:xfrm>
                <a:off x="4446066" y="226936"/>
                <a:ext cx="235227" cy="1078426"/>
                <a:chOff x="4028007" y="229558"/>
                <a:chExt cx="235227" cy="1078426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99919E4-25E9-4743-BF69-AFCCBB6FEA89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A032E47-926F-42AA-ABCC-17200C824D4F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ACEFED3-0D0A-4D55-A456-B6E0E0A330C7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97F20A5-2B9B-4F5E-9F9B-E3092F9AA3A8}"/>
                  </a:ext>
                </a:extLst>
              </p:cNvPr>
              <p:cNvGrpSpPr/>
              <p:nvPr/>
            </p:nvGrpSpPr>
            <p:grpSpPr>
              <a:xfrm>
                <a:off x="4025830" y="211920"/>
                <a:ext cx="235227" cy="1078426"/>
                <a:chOff x="4028007" y="229558"/>
                <a:chExt cx="235227" cy="1078426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702C46F-25A1-4549-ADE3-45AB12C83C7A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D604BCD-799D-4772-9545-81803A1B8D95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0580F8BA-D103-41D3-AA41-3204EF9A2A71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4975071-A61E-48B7-8558-40D648C59D79}"/>
                </a:ext>
              </a:extLst>
            </p:cNvPr>
            <p:cNvGrpSpPr/>
            <p:nvPr userDrawn="1"/>
          </p:nvGrpSpPr>
          <p:grpSpPr>
            <a:xfrm>
              <a:off x="4882311" y="229559"/>
              <a:ext cx="4462800" cy="1108544"/>
              <a:chOff x="218493" y="211092"/>
              <a:chExt cx="4462800" cy="1108544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57E315-79B1-4F05-B688-7FDD1214BEB1}"/>
                  </a:ext>
                </a:extLst>
              </p:cNvPr>
              <p:cNvSpPr/>
              <p:nvPr/>
            </p:nvSpPr>
            <p:spPr>
              <a:xfrm>
                <a:off x="2756171" y="211092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4C3116E-345B-486C-9EEE-806EF7B640FF}"/>
                  </a:ext>
                </a:extLst>
              </p:cNvPr>
              <p:cNvSpPr/>
              <p:nvPr/>
            </p:nvSpPr>
            <p:spPr>
              <a:xfrm>
                <a:off x="2326857" y="638180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196273B-B26F-4151-AF8C-DCFB84E0CDCD}"/>
                  </a:ext>
                </a:extLst>
              </p:cNvPr>
              <p:cNvSpPr/>
              <p:nvPr/>
            </p:nvSpPr>
            <p:spPr>
              <a:xfrm>
                <a:off x="1055348" y="1055489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30AE57A-EE73-488F-8391-8251A3DA4F6D}"/>
                  </a:ext>
                </a:extLst>
              </p:cNvPr>
              <p:cNvSpPr/>
              <p:nvPr/>
            </p:nvSpPr>
            <p:spPr>
              <a:xfrm>
                <a:off x="1053803" y="211092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F0A40AC6-0FE9-42F5-A4AA-F473402ED539}"/>
                  </a:ext>
                </a:extLst>
              </p:cNvPr>
              <p:cNvSpPr/>
              <p:nvPr/>
            </p:nvSpPr>
            <p:spPr>
              <a:xfrm>
                <a:off x="218493" y="211092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94E1F65-C415-45C0-90E0-F7045D827D69}"/>
                  </a:ext>
                </a:extLst>
              </p:cNvPr>
              <p:cNvSpPr/>
              <p:nvPr/>
            </p:nvSpPr>
            <p:spPr>
              <a:xfrm>
                <a:off x="1483484" y="1070156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F4A205C-9642-45A2-BA74-07472E1E5256}"/>
                  </a:ext>
                </a:extLst>
              </p:cNvPr>
              <p:cNvSpPr/>
              <p:nvPr/>
            </p:nvSpPr>
            <p:spPr>
              <a:xfrm>
                <a:off x="2330256" y="221686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F05ABA6-22D3-4E21-97B2-1FA28EDB17CC}"/>
                  </a:ext>
                </a:extLst>
              </p:cNvPr>
              <p:cNvSpPr/>
              <p:nvPr/>
            </p:nvSpPr>
            <p:spPr>
              <a:xfrm>
                <a:off x="3176270" y="1050922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CB2704C-211C-491E-B0C6-33DB62A158CB}"/>
                  </a:ext>
                </a:extLst>
              </p:cNvPr>
              <p:cNvSpPr/>
              <p:nvPr/>
            </p:nvSpPr>
            <p:spPr>
              <a:xfrm>
                <a:off x="2748134" y="1059677"/>
                <a:ext cx="225779" cy="225779"/>
              </a:xfrm>
              <a:prstGeom prst="ellipse">
                <a:avLst/>
              </a:prstGeom>
              <a:solidFill>
                <a:srgbClr val="D6A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0C0C1D3-FB71-4108-B590-D2C590BD5AB0}"/>
                  </a:ext>
                </a:extLst>
              </p:cNvPr>
              <p:cNvSpPr/>
              <p:nvPr/>
            </p:nvSpPr>
            <p:spPr>
              <a:xfrm>
                <a:off x="1491330" y="636777"/>
                <a:ext cx="225779" cy="225779"/>
              </a:xfrm>
              <a:prstGeom prst="ellipse">
                <a:avLst/>
              </a:prstGeom>
              <a:solidFill>
                <a:srgbClr val="63C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D18E97C-76AC-4586-BA36-330646610E3E}"/>
                  </a:ext>
                </a:extLst>
              </p:cNvPr>
              <p:cNvSpPr/>
              <p:nvPr/>
            </p:nvSpPr>
            <p:spPr>
              <a:xfrm>
                <a:off x="3600934" y="646162"/>
                <a:ext cx="225779" cy="225779"/>
              </a:xfrm>
              <a:prstGeom prst="ellipse">
                <a:avLst/>
              </a:prstGeom>
              <a:solidFill>
                <a:srgbClr val="2E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94003C8-92AC-4142-9785-99D9CDBDF6CE}"/>
                  </a:ext>
                </a:extLst>
              </p:cNvPr>
              <p:cNvSpPr/>
              <p:nvPr/>
            </p:nvSpPr>
            <p:spPr>
              <a:xfrm>
                <a:off x="3600933" y="221685"/>
                <a:ext cx="225779" cy="225779"/>
              </a:xfrm>
              <a:prstGeom prst="ellipse">
                <a:avLst/>
              </a:prstGeom>
              <a:solidFill>
                <a:srgbClr val="2E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2F88FA93-A762-4FC4-AE9E-29F6E0F01158}"/>
                  </a:ext>
                </a:extLst>
              </p:cNvPr>
              <p:cNvGrpSpPr/>
              <p:nvPr/>
            </p:nvGrpSpPr>
            <p:grpSpPr>
              <a:xfrm>
                <a:off x="631202" y="211092"/>
                <a:ext cx="235227" cy="1078426"/>
                <a:chOff x="4028007" y="229558"/>
                <a:chExt cx="235227" cy="1078426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DE9A624-9266-4A12-B1E7-0E67FBA93E06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CF97B17-AC4E-4743-B6C0-28E5EF1430BC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E9380B6D-73F8-4730-9349-EBDF826FE988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E6DFCBF-7607-48E8-BC2E-2CC75F9BBA90}"/>
                  </a:ext>
                </a:extLst>
              </p:cNvPr>
              <p:cNvGrpSpPr/>
              <p:nvPr/>
            </p:nvGrpSpPr>
            <p:grpSpPr>
              <a:xfrm>
                <a:off x="1930619" y="241210"/>
                <a:ext cx="235227" cy="1078426"/>
                <a:chOff x="4028007" y="229558"/>
                <a:chExt cx="235227" cy="1078426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C089287C-3FDB-4E49-ABAE-767E13B963F6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B7A515AE-10D5-4747-82A0-52BDB311A4F0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FB37C215-2712-44A0-99D8-4F766F811378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15C9166-3281-4A5E-B2D8-88DDB1AA6A79}"/>
                  </a:ext>
                </a:extLst>
              </p:cNvPr>
              <p:cNvGrpSpPr/>
              <p:nvPr/>
            </p:nvGrpSpPr>
            <p:grpSpPr>
              <a:xfrm>
                <a:off x="4446066" y="226936"/>
                <a:ext cx="235227" cy="1078426"/>
                <a:chOff x="4028007" y="229558"/>
                <a:chExt cx="235227" cy="107842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85BDEE64-F154-468E-A7C5-685045E5CC69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A97E6EB5-99D0-442A-A502-7FC5DD28AC64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9B55A908-72A5-473A-ABB8-24648940FEC9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26005B14-E30D-4397-A187-5044986CAC5F}"/>
                  </a:ext>
                </a:extLst>
              </p:cNvPr>
              <p:cNvGrpSpPr/>
              <p:nvPr/>
            </p:nvGrpSpPr>
            <p:grpSpPr>
              <a:xfrm>
                <a:off x="4025830" y="211920"/>
                <a:ext cx="235227" cy="1078426"/>
                <a:chOff x="4028007" y="229558"/>
                <a:chExt cx="235227" cy="1078426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B31B018D-2314-4F1A-8BFE-66330B985A03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731EEBD7-65A4-44F6-9C7D-DBE2764A0073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3C3D5B9-2F22-4E8C-8C1C-0E235AC12175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33CBDA6-0748-4E81-A9FD-829D27AEDCC1}"/>
                </a:ext>
              </a:extLst>
            </p:cNvPr>
            <p:cNvSpPr/>
            <p:nvPr userDrawn="1"/>
          </p:nvSpPr>
          <p:spPr>
            <a:xfrm>
              <a:off x="12294752" y="249180"/>
              <a:ext cx="225779" cy="225779"/>
            </a:xfrm>
            <a:prstGeom prst="ellipse">
              <a:avLst/>
            </a:prstGeom>
            <a:solidFill>
              <a:srgbClr val="006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5648FAE-97FB-46F8-8880-45CDAFCA9C6E}"/>
                </a:ext>
              </a:extLst>
            </p:cNvPr>
            <p:cNvSpPr/>
            <p:nvPr userDrawn="1"/>
          </p:nvSpPr>
          <p:spPr>
            <a:xfrm>
              <a:off x="12286131" y="1090176"/>
              <a:ext cx="225779" cy="225779"/>
            </a:xfrm>
            <a:prstGeom prst="ellipse">
              <a:avLst/>
            </a:prstGeom>
            <a:solidFill>
              <a:srgbClr val="006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55591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64254A5-3EE1-456A-BC90-B211105686F4}"/>
              </a:ext>
            </a:extLst>
          </p:cNvPr>
          <p:cNvGrpSpPr/>
          <p:nvPr userDrawn="1"/>
        </p:nvGrpSpPr>
        <p:grpSpPr>
          <a:xfrm>
            <a:off x="0" y="0"/>
            <a:ext cx="12192000" cy="6888223"/>
            <a:chOff x="-6650" y="-15709"/>
            <a:chExt cx="12742303" cy="68882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05AB9B7-C392-4814-89FF-A80C13F49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6650" y="-15709"/>
              <a:ext cx="6376223" cy="688646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F1A926-3194-4AF1-8A57-6BA4CCB4F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6359430" y="-13951"/>
              <a:ext cx="6376223" cy="6886465"/>
            </a:xfrm>
            <a:prstGeom prst="rect">
              <a:avLst/>
            </a:prstGeom>
          </p:spPr>
        </p:pic>
      </p:grpSp>
      <p:sp>
        <p:nvSpPr>
          <p:cNvPr id="85" name="Content Placeholder 2">
            <a:extLst>
              <a:ext uri="{FF2B5EF4-FFF2-40B4-BE49-F238E27FC236}">
                <a16:creationId xmlns:a16="http://schemas.microsoft.com/office/drawing/2014/main" id="{EF1B2125-12D9-485A-AC0B-D2B1706DB88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8948" y="1991521"/>
            <a:ext cx="5236331" cy="309697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Winner’s Picture</a:t>
            </a:r>
          </a:p>
        </p:txBody>
      </p:sp>
      <p:sp>
        <p:nvSpPr>
          <p:cNvPr id="86" name="Content Placeholder 3">
            <a:extLst>
              <a:ext uri="{FF2B5EF4-FFF2-40B4-BE49-F238E27FC236}">
                <a16:creationId xmlns:a16="http://schemas.microsoft.com/office/drawing/2014/main" id="{41471C43-1214-4458-9128-B7690254D7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6721" y="1987662"/>
            <a:ext cx="5149369" cy="537824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65CDF1"/>
                </a:solidFill>
                <a:latin typeface="Lato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Month</a:t>
            </a:r>
          </a:p>
        </p:txBody>
      </p:sp>
      <p:sp>
        <p:nvSpPr>
          <p:cNvPr id="87" name="Content Placeholder 3">
            <a:extLst>
              <a:ext uri="{FF2B5EF4-FFF2-40B4-BE49-F238E27FC236}">
                <a16:creationId xmlns:a16="http://schemas.microsoft.com/office/drawing/2014/main" id="{EDDC9A1F-0E19-433A-8153-FF16CAC92A1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97986" y="2691363"/>
            <a:ext cx="5149369" cy="23971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65CDF1"/>
                </a:solidFill>
                <a:latin typeface="Lato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Description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400401B-6E52-42D0-826E-BBBB3C2D1B46}"/>
              </a:ext>
            </a:extLst>
          </p:cNvPr>
          <p:cNvGrpSpPr/>
          <p:nvPr userDrawn="1"/>
        </p:nvGrpSpPr>
        <p:grpSpPr>
          <a:xfrm>
            <a:off x="-71787" y="51442"/>
            <a:ext cx="12302038" cy="1127011"/>
            <a:chOff x="218493" y="211092"/>
            <a:chExt cx="12302038" cy="1127011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17FAF871-C680-4644-B2FD-22D0EF811904}"/>
                </a:ext>
              </a:extLst>
            </p:cNvPr>
            <p:cNvSpPr/>
            <p:nvPr userDrawn="1"/>
          </p:nvSpPr>
          <p:spPr>
            <a:xfrm>
              <a:off x="11853851" y="637098"/>
              <a:ext cx="225779" cy="225779"/>
            </a:xfrm>
            <a:prstGeom prst="ellipse">
              <a:avLst/>
            </a:prstGeom>
            <a:solidFill>
              <a:srgbClr val="258F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BAFB10B-AB84-4192-9CD0-2A19DC0D41AC}"/>
                </a:ext>
              </a:extLst>
            </p:cNvPr>
            <p:cNvSpPr/>
            <p:nvPr userDrawn="1"/>
          </p:nvSpPr>
          <p:spPr>
            <a:xfrm>
              <a:off x="10574472" y="221686"/>
              <a:ext cx="225779" cy="225779"/>
            </a:xfrm>
            <a:prstGeom prst="ellipse">
              <a:avLst/>
            </a:prstGeom>
            <a:solidFill>
              <a:srgbClr val="65C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D70AFDA6-8789-4484-94A2-1BDE6AEEB84E}"/>
                </a:ext>
              </a:extLst>
            </p:cNvPr>
            <p:cNvSpPr/>
            <p:nvPr userDrawn="1"/>
          </p:nvSpPr>
          <p:spPr>
            <a:xfrm>
              <a:off x="11428978" y="1070156"/>
              <a:ext cx="225779" cy="225779"/>
            </a:xfrm>
            <a:prstGeom prst="ellipse">
              <a:avLst/>
            </a:prstGeom>
            <a:solidFill>
              <a:srgbClr val="65C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BF4AE1E3-607C-4CB6-AB18-661E5E03B0ED}"/>
                </a:ext>
              </a:extLst>
            </p:cNvPr>
            <p:cNvSpPr/>
            <p:nvPr userDrawn="1"/>
          </p:nvSpPr>
          <p:spPr>
            <a:xfrm>
              <a:off x="10154364" y="1070156"/>
              <a:ext cx="225779" cy="225779"/>
            </a:xfrm>
            <a:prstGeom prst="ellipse">
              <a:avLst/>
            </a:prstGeom>
            <a:solidFill>
              <a:srgbClr val="D6A2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2F93C9A-E2F7-444A-B9F1-A4AA979C6934}"/>
                </a:ext>
              </a:extLst>
            </p:cNvPr>
            <p:cNvSpPr/>
            <p:nvPr userDrawn="1"/>
          </p:nvSpPr>
          <p:spPr>
            <a:xfrm>
              <a:off x="11440562" y="657050"/>
              <a:ext cx="225779" cy="225779"/>
            </a:xfrm>
            <a:prstGeom prst="ellipse">
              <a:avLst/>
            </a:prstGeom>
            <a:solidFill>
              <a:srgbClr val="63C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2C989042-29B8-4F0A-9D1E-20EF722DA070}"/>
                </a:ext>
              </a:extLst>
            </p:cNvPr>
            <p:cNvSpPr/>
            <p:nvPr userDrawn="1"/>
          </p:nvSpPr>
          <p:spPr>
            <a:xfrm>
              <a:off x="11012726" y="1070156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97D1EFB-CBA6-431D-80A5-90B91E60F1D8}"/>
                </a:ext>
              </a:extLst>
            </p:cNvPr>
            <p:cNvSpPr/>
            <p:nvPr userDrawn="1"/>
          </p:nvSpPr>
          <p:spPr>
            <a:xfrm>
              <a:off x="11853851" y="241210"/>
              <a:ext cx="225779" cy="225779"/>
            </a:xfrm>
            <a:prstGeom prst="ellipse">
              <a:avLst/>
            </a:prstGeom>
            <a:solidFill>
              <a:srgbClr val="006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5FEF3D9-839C-4917-AAAC-04435E7AEF03}"/>
                </a:ext>
              </a:extLst>
            </p:cNvPr>
            <p:cNvSpPr/>
            <p:nvPr userDrawn="1"/>
          </p:nvSpPr>
          <p:spPr>
            <a:xfrm>
              <a:off x="10594653" y="1070156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BD0977A-C558-4EE5-9C80-AC730405FD81}"/>
                </a:ext>
              </a:extLst>
            </p:cNvPr>
            <p:cNvSpPr/>
            <p:nvPr userDrawn="1"/>
          </p:nvSpPr>
          <p:spPr>
            <a:xfrm>
              <a:off x="11845230" y="1082206"/>
              <a:ext cx="225779" cy="225779"/>
            </a:xfrm>
            <a:prstGeom prst="ellipse">
              <a:avLst/>
            </a:prstGeom>
            <a:solidFill>
              <a:srgbClr val="006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2C845C6-EC7A-4A0A-BF7C-50B3A682397D}"/>
                </a:ext>
              </a:extLst>
            </p:cNvPr>
            <p:cNvSpPr/>
            <p:nvPr userDrawn="1"/>
          </p:nvSpPr>
          <p:spPr>
            <a:xfrm>
              <a:off x="11440561" y="232904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EEA6A81D-B206-4732-BBF4-9FC380F51396}"/>
                </a:ext>
              </a:extLst>
            </p:cNvPr>
            <p:cNvSpPr/>
            <p:nvPr userDrawn="1"/>
          </p:nvSpPr>
          <p:spPr>
            <a:xfrm>
              <a:off x="11008875" y="657049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119B6DDC-9339-4A15-BFFB-CD60A0E5AAFD}"/>
                </a:ext>
              </a:extLst>
            </p:cNvPr>
            <p:cNvSpPr/>
            <p:nvPr userDrawn="1"/>
          </p:nvSpPr>
          <p:spPr>
            <a:xfrm>
              <a:off x="11001546" y="232903"/>
              <a:ext cx="225779" cy="225779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4A0C96B-08C0-4665-A453-682C3A1EC4B4}"/>
                </a:ext>
              </a:extLst>
            </p:cNvPr>
            <p:cNvSpPr/>
            <p:nvPr userDrawn="1"/>
          </p:nvSpPr>
          <p:spPr>
            <a:xfrm>
              <a:off x="3158701" y="236008"/>
              <a:ext cx="225779" cy="225779"/>
            </a:xfrm>
            <a:prstGeom prst="ellipse">
              <a:avLst/>
            </a:prstGeom>
            <a:solidFill>
              <a:srgbClr val="BA8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432AD695-44B0-4824-8F41-F3677A59D5E6}"/>
                </a:ext>
              </a:extLst>
            </p:cNvPr>
            <p:cNvSpPr/>
            <p:nvPr userDrawn="1"/>
          </p:nvSpPr>
          <p:spPr>
            <a:xfrm>
              <a:off x="7839692" y="259677"/>
              <a:ext cx="225779" cy="225779"/>
            </a:xfrm>
            <a:prstGeom prst="ellipse">
              <a:avLst/>
            </a:prstGeom>
            <a:solidFill>
              <a:srgbClr val="BA89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2E66A2D-8393-4CBB-BDBA-6B881E21B50C}"/>
                </a:ext>
              </a:extLst>
            </p:cNvPr>
            <p:cNvGrpSpPr/>
            <p:nvPr userDrawn="1"/>
          </p:nvGrpSpPr>
          <p:grpSpPr>
            <a:xfrm>
              <a:off x="9526136" y="238305"/>
              <a:ext cx="235227" cy="1078426"/>
              <a:chOff x="4028007" y="229558"/>
              <a:chExt cx="235227" cy="1078426"/>
            </a:xfrm>
          </p:grpSpPr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07DD02DC-CDEE-4B48-BCAE-F12BB9495725}"/>
                  </a:ext>
                </a:extLst>
              </p:cNvPr>
              <p:cNvSpPr/>
              <p:nvPr/>
            </p:nvSpPr>
            <p:spPr>
              <a:xfrm>
                <a:off x="4028007" y="229558"/>
                <a:ext cx="225779" cy="225779"/>
              </a:xfrm>
              <a:prstGeom prst="ellipse">
                <a:avLst/>
              </a:prstGeom>
              <a:solidFill>
                <a:srgbClr val="31B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2852D52-2843-464C-AB3B-8858C6F6A42E}"/>
                  </a:ext>
                </a:extLst>
              </p:cNvPr>
              <p:cNvSpPr/>
              <p:nvPr/>
            </p:nvSpPr>
            <p:spPr>
              <a:xfrm>
                <a:off x="4037455" y="643141"/>
                <a:ext cx="225779" cy="225779"/>
              </a:xfrm>
              <a:prstGeom prst="ellipse">
                <a:avLst/>
              </a:prstGeom>
              <a:solidFill>
                <a:srgbClr val="31B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3890E23B-E135-406C-9911-AD8DFDB3D81C}"/>
                  </a:ext>
                </a:extLst>
              </p:cNvPr>
              <p:cNvSpPr/>
              <p:nvPr/>
            </p:nvSpPr>
            <p:spPr>
              <a:xfrm>
                <a:off x="4034928" y="1082205"/>
                <a:ext cx="225779" cy="225779"/>
              </a:xfrm>
              <a:prstGeom prst="ellipse">
                <a:avLst/>
              </a:prstGeom>
              <a:solidFill>
                <a:srgbClr val="31B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A253F66-79D2-47D8-9B5A-962BB9676558}"/>
                </a:ext>
              </a:extLst>
            </p:cNvPr>
            <p:cNvGrpSpPr/>
            <p:nvPr userDrawn="1"/>
          </p:nvGrpSpPr>
          <p:grpSpPr>
            <a:xfrm>
              <a:off x="218493" y="211092"/>
              <a:ext cx="4462800" cy="1108544"/>
              <a:chOff x="218493" y="211092"/>
              <a:chExt cx="4462800" cy="1108544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D2A9DDA5-CB3A-423F-A34A-CAE2151A48AC}"/>
                  </a:ext>
                </a:extLst>
              </p:cNvPr>
              <p:cNvSpPr/>
              <p:nvPr/>
            </p:nvSpPr>
            <p:spPr>
              <a:xfrm>
                <a:off x="2756171" y="211092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B1558A-F255-4D5B-BE1C-495A7C98365C}"/>
                  </a:ext>
                </a:extLst>
              </p:cNvPr>
              <p:cNvSpPr/>
              <p:nvPr/>
            </p:nvSpPr>
            <p:spPr>
              <a:xfrm>
                <a:off x="2326857" y="638180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F1A66000-F5BA-42DC-AD8E-79494DE74709}"/>
                  </a:ext>
                </a:extLst>
              </p:cNvPr>
              <p:cNvSpPr/>
              <p:nvPr/>
            </p:nvSpPr>
            <p:spPr>
              <a:xfrm>
                <a:off x="1055348" y="1055489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AFDB79C7-A41C-4633-A941-493CDBF88203}"/>
                  </a:ext>
                </a:extLst>
              </p:cNvPr>
              <p:cNvSpPr/>
              <p:nvPr/>
            </p:nvSpPr>
            <p:spPr>
              <a:xfrm>
                <a:off x="1053803" y="211092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D57F0C4-FB81-4118-8799-3B1B8C026CAE}"/>
                  </a:ext>
                </a:extLst>
              </p:cNvPr>
              <p:cNvSpPr/>
              <p:nvPr/>
            </p:nvSpPr>
            <p:spPr>
              <a:xfrm>
                <a:off x="218493" y="211092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40DC2E83-7232-4059-AAEE-D98734763C52}"/>
                  </a:ext>
                </a:extLst>
              </p:cNvPr>
              <p:cNvSpPr/>
              <p:nvPr/>
            </p:nvSpPr>
            <p:spPr>
              <a:xfrm>
                <a:off x="1483484" y="1070156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B58F2D9C-D1DE-49A1-8D29-CE7F2BCF655D}"/>
                  </a:ext>
                </a:extLst>
              </p:cNvPr>
              <p:cNvSpPr/>
              <p:nvPr/>
            </p:nvSpPr>
            <p:spPr>
              <a:xfrm>
                <a:off x="2330256" y="221686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CC4B57C-CDE2-4E57-AF15-79BA696CB210}"/>
                  </a:ext>
                </a:extLst>
              </p:cNvPr>
              <p:cNvSpPr/>
              <p:nvPr/>
            </p:nvSpPr>
            <p:spPr>
              <a:xfrm>
                <a:off x="3176270" y="1050922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D7C16B7-0CA5-4240-9192-7B486CDC2359}"/>
                  </a:ext>
                </a:extLst>
              </p:cNvPr>
              <p:cNvSpPr/>
              <p:nvPr/>
            </p:nvSpPr>
            <p:spPr>
              <a:xfrm>
                <a:off x="2748134" y="1059677"/>
                <a:ext cx="225779" cy="225779"/>
              </a:xfrm>
              <a:prstGeom prst="ellipse">
                <a:avLst/>
              </a:prstGeom>
              <a:solidFill>
                <a:srgbClr val="D6A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0BC8BAE4-5FB5-4726-9031-0E701961AD04}"/>
                  </a:ext>
                </a:extLst>
              </p:cNvPr>
              <p:cNvSpPr/>
              <p:nvPr/>
            </p:nvSpPr>
            <p:spPr>
              <a:xfrm>
                <a:off x="1491330" y="636777"/>
                <a:ext cx="225779" cy="225779"/>
              </a:xfrm>
              <a:prstGeom prst="ellipse">
                <a:avLst/>
              </a:prstGeom>
              <a:solidFill>
                <a:srgbClr val="63C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AC951E9B-1734-4309-961D-2F91689C3C71}"/>
                  </a:ext>
                </a:extLst>
              </p:cNvPr>
              <p:cNvSpPr/>
              <p:nvPr/>
            </p:nvSpPr>
            <p:spPr>
              <a:xfrm>
                <a:off x="3600934" y="646162"/>
                <a:ext cx="225779" cy="225779"/>
              </a:xfrm>
              <a:prstGeom prst="ellipse">
                <a:avLst/>
              </a:prstGeom>
              <a:solidFill>
                <a:srgbClr val="2E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7155DD19-BDAC-4B23-9B78-269EBABE34B9}"/>
                  </a:ext>
                </a:extLst>
              </p:cNvPr>
              <p:cNvSpPr/>
              <p:nvPr/>
            </p:nvSpPr>
            <p:spPr>
              <a:xfrm>
                <a:off x="3600933" y="221685"/>
                <a:ext cx="225779" cy="225779"/>
              </a:xfrm>
              <a:prstGeom prst="ellipse">
                <a:avLst/>
              </a:prstGeom>
              <a:solidFill>
                <a:srgbClr val="2E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19F1DA5B-A578-4E9F-BBDD-DE1FD4659725}"/>
                  </a:ext>
                </a:extLst>
              </p:cNvPr>
              <p:cNvGrpSpPr/>
              <p:nvPr/>
            </p:nvGrpSpPr>
            <p:grpSpPr>
              <a:xfrm>
                <a:off x="631202" y="211092"/>
                <a:ext cx="235227" cy="1078426"/>
                <a:chOff x="4028007" y="229558"/>
                <a:chExt cx="235227" cy="1078426"/>
              </a:xfrm>
            </p:grpSpPr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C2813328-5E81-46FB-96D7-EA71F059BEDE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4614BA76-AEE7-4B15-9052-94742CB7B4EE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5BE6B5A9-9981-4BC0-AC87-8662459F9595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4D511BE9-AF4C-401F-93C1-DFDEAE25E518}"/>
                  </a:ext>
                </a:extLst>
              </p:cNvPr>
              <p:cNvGrpSpPr/>
              <p:nvPr/>
            </p:nvGrpSpPr>
            <p:grpSpPr>
              <a:xfrm>
                <a:off x="1930619" y="241210"/>
                <a:ext cx="235227" cy="1078426"/>
                <a:chOff x="4028007" y="229558"/>
                <a:chExt cx="235227" cy="1078426"/>
              </a:xfrm>
            </p:grpSpPr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0672A2D-99A0-4CF7-80D6-35C236C6340D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AC5CED0D-CED6-492E-A32B-1E06C250927A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3713A317-BC0D-4850-B90C-4B39DABEBA15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21770DB-6F06-4C1B-84F9-17A23AD9DCC8}"/>
                  </a:ext>
                </a:extLst>
              </p:cNvPr>
              <p:cNvGrpSpPr/>
              <p:nvPr/>
            </p:nvGrpSpPr>
            <p:grpSpPr>
              <a:xfrm>
                <a:off x="4446066" y="226936"/>
                <a:ext cx="235227" cy="1078426"/>
                <a:chOff x="4028007" y="229558"/>
                <a:chExt cx="235227" cy="1078426"/>
              </a:xfrm>
            </p:grpSpPr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8BBD50FD-4373-4DBE-95DD-897135099431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089A6DCD-6DA1-4623-B2F1-F16A61018496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65A82DE8-E0C8-4F11-8CFB-6779D8DB61C9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70575E40-E4E3-4E52-B227-D1E0A62873A1}"/>
                  </a:ext>
                </a:extLst>
              </p:cNvPr>
              <p:cNvGrpSpPr/>
              <p:nvPr/>
            </p:nvGrpSpPr>
            <p:grpSpPr>
              <a:xfrm>
                <a:off x="4025830" y="211920"/>
                <a:ext cx="235227" cy="1078426"/>
                <a:chOff x="4028007" y="229558"/>
                <a:chExt cx="235227" cy="1078426"/>
              </a:xfrm>
            </p:grpSpPr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7FE1058B-473F-4B65-A600-C8ACFF946665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18B0C4D5-E8FD-4522-9802-2CBBA982B56A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8915DE7B-6DA0-4B36-A186-4D7790E63BAE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7B40DDD-6F25-4206-A52E-FF25E93FDC5D}"/>
                </a:ext>
              </a:extLst>
            </p:cNvPr>
            <p:cNvGrpSpPr/>
            <p:nvPr userDrawn="1"/>
          </p:nvGrpSpPr>
          <p:grpSpPr>
            <a:xfrm>
              <a:off x="4882311" y="229559"/>
              <a:ext cx="4462800" cy="1108544"/>
              <a:chOff x="218493" y="211092"/>
              <a:chExt cx="4462800" cy="1108544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D277093-0ACF-4A9E-8108-246FCAD229D4}"/>
                  </a:ext>
                </a:extLst>
              </p:cNvPr>
              <p:cNvSpPr/>
              <p:nvPr/>
            </p:nvSpPr>
            <p:spPr>
              <a:xfrm>
                <a:off x="2756171" y="211092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98392F82-D7EB-45A7-BD6D-936588F031C6}"/>
                  </a:ext>
                </a:extLst>
              </p:cNvPr>
              <p:cNvSpPr/>
              <p:nvPr/>
            </p:nvSpPr>
            <p:spPr>
              <a:xfrm>
                <a:off x="2326857" y="638180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CBADC5E4-ADE7-4D12-B6E7-BD5E320575D0}"/>
                  </a:ext>
                </a:extLst>
              </p:cNvPr>
              <p:cNvSpPr/>
              <p:nvPr/>
            </p:nvSpPr>
            <p:spPr>
              <a:xfrm>
                <a:off x="1055348" y="1055489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6B8A6B70-E173-4B35-93EC-B0F8202074CC}"/>
                  </a:ext>
                </a:extLst>
              </p:cNvPr>
              <p:cNvSpPr/>
              <p:nvPr/>
            </p:nvSpPr>
            <p:spPr>
              <a:xfrm>
                <a:off x="1053803" y="211092"/>
                <a:ext cx="225779" cy="225779"/>
              </a:xfrm>
              <a:prstGeom prst="ellipse">
                <a:avLst/>
              </a:prstGeom>
              <a:solidFill>
                <a:srgbClr val="258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10EDE06-1C97-487A-AE7F-CE8C6D7EEEDF}"/>
                  </a:ext>
                </a:extLst>
              </p:cNvPr>
              <p:cNvSpPr/>
              <p:nvPr/>
            </p:nvSpPr>
            <p:spPr>
              <a:xfrm>
                <a:off x="218493" y="211092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5D30383F-09E2-4C89-867B-7A8C8975B7F0}"/>
                  </a:ext>
                </a:extLst>
              </p:cNvPr>
              <p:cNvSpPr/>
              <p:nvPr/>
            </p:nvSpPr>
            <p:spPr>
              <a:xfrm>
                <a:off x="1483484" y="1070156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B05A7CAA-521B-4BBD-9A70-313107BAAD7C}"/>
                  </a:ext>
                </a:extLst>
              </p:cNvPr>
              <p:cNvSpPr/>
              <p:nvPr/>
            </p:nvSpPr>
            <p:spPr>
              <a:xfrm>
                <a:off x="2330256" y="221686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34D389CC-E16E-40F7-9441-F7E43A1AE1F9}"/>
                  </a:ext>
                </a:extLst>
              </p:cNvPr>
              <p:cNvSpPr/>
              <p:nvPr/>
            </p:nvSpPr>
            <p:spPr>
              <a:xfrm>
                <a:off x="3176270" y="1050922"/>
                <a:ext cx="225779" cy="225779"/>
              </a:xfrm>
              <a:prstGeom prst="ellipse">
                <a:avLst/>
              </a:prstGeom>
              <a:solidFill>
                <a:srgbClr val="65CD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EA068D7B-855E-4AB9-BFB1-44733B714096}"/>
                  </a:ext>
                </a:extLst>
              </p:cNvPr>
              <p:cNvSpPr/>
              <p:nvPr/>
            </p:nvSpPr>
            <p:spPr>
              <a:xfrm>
                <a:off x="2748134" y="1059677"/>
                <a:ext cx="225779" cy="225779"/>
              </a:xfrm>
              <a:prstGeom prst="ellipse">
                <a:avLst/>
              </a:prstGeom>
              <a:solidFill>
                <a:srgbClr val="D6A23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AE33ADC-0F21-4CF5-ADB2-612B33C8FA0E}"/>
                  </a:ext>
                </a:extLst>
              </p:cNvPr>
              <p:cNvSpPr/>
              <p:nvPr/>
            </p:nvSpPr>
            <p:spPr>
              <a:xfrm>
                <a:off x="1491330" y="636777"/>
                <a:ext cx="225779" cy="225779"/>
              </a:xfrm>
              <a:prstGeom prst="ellipse">
                <a:avLst/>
              </a:prstGeom>
              <a:solidFill>
                <a:srgbClr val="63C5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E72DEC71-FB09-4BD7-81FE-2D67776E11EE}"/>
                  </a:ext>
                </a:extLst>
              </p:cNvPr>
              <p:cNvSpPr/>
              <p:nvPr/>
            </p:nvSpPr>
            <p:spPr>
              <a:xfrm>
                <a:off x="3600934" y="646162"/>
                <a:ext cx="225779" cy="225779"/>
              </a:xfrm>
              <a:prstGeom prst="ellipse">
                <a:avLst/>
              </a:prstGeom>
              <a:solidFill>
                <a:srgbClr val="2E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F602C201-6051-44AC-BEDA-A2CB3EFF0D49}"/>
                  </a:ext>
                </a:extLst>
              </p:cNvPr>
              <p:cNvSpPr/>
              <p:nvPr/>
            </p:nvSpPr>
            <p:spPr>
              <a:xfrm>
                <a:off x="3600933" y="221685"/>
                <a:ext cx="225779" cy="225779"/>
              </a:xfrm>
              <a:prstGeom prst="ellipse">
                <a:avLst/>
              </a:prstGeom>
              <a:solidFill>
                <a:srgbClr val="2EA6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F9F6737C-788E-445D-ABE7-DE49B6AE81AE}"/>
                  </a:ext>
                </a:extLst>
              </p:cNvPr>
              <p:cNvGrpSpPr/>
              <p:nvPr/>
            </p:nvGrpSpPr>
            <p:grpSpPr>
              <a:xfrm>
                <a:off x="631202" y="211092"/>
                <a:ext cx="235227" cy="1078426"/>
                <a:chOff x="4028007" y="229558"/>
                <a:chExt cx="235227" cy="1078426"/>
              </a:xfrm>
            </p:grpSpPr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EDCE50B4-3D55-448F-8A1E-B4C34626F21A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2032BE7F-8802-49FF-A3D8-CD01199B3DF4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D757B9C3-D6FD-4D41-B1D7-0B5A5E58E4E6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AD90C493-8629-45AC-A220-C9FFA2BCD350}"/>
                  </a:ext>
                </a:extLst>
              </p:cNvPr>
              <p:cNvGrpSpPr/>
              <p:nvPr/>
            </p:nvGrpSpPr>
            <p:grpSpPr>
              <a:xfrm>
                <a:off x="1930619" y="241210"/>
                <a:ext cx="235227" cy="1078426"/>
                <a:chOff x="4028007" y="229558"/>
                <a:chExt cx="235227" cy="1078426"/>
              </a:xfrm>
            </p:grpSpPr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3AB41221-BDCF-4D03-B483-F9A3F4D95818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6363256E-B936-4C5A-97C9-FB24374DFF8A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583D4E96-96FD-478A-AD68-6E6E9ECFF98C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B6DAC7D8-421D-4031-9D8F-E4AA8291A46D}"/>
                  </a:ext>
                </a:extLst>
              </p:cNvPr>
              <p:cNvGrpSpPr/>
              <p:nvPr/>
            </p:nvGrpSpPr>
            <p:grpSpPr>
              <a:xfrm>
                <a:off x="4446066" y="226936"/>
                <a:ext cx="235227" cy="1078426"/>
                <a:chOff x="4028007" y="229558"/>
                <a:chExt cx="235227" cy="1078426"/>
              </a:xfrm>
            </p:grpSpPr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7751D2EC-D72C-4D64-B23E-A9438FB5EE84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8F9766BB-CA7F-42B8-B9F0-0A6C2965ECC1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38B53AF4-35ED-437E-B6C0-9746762DADEE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F71C5267-6B9B-4E5C-9A1A-3C138F05C4CE}"/>
                  </a:ext>
                </a:extLst>
              </p:cNvPr>
              <p:cNvGrpSpPr/>
              <p:nvPr/>
            </p:nvGrpSpPr>
            <p:grpSpPr>
              <a:xfrm>
                <a:off x="4025830" y="211920"/>
                <a:ext cx="235227" cy="1078426"/>
                <a:chOff x="4028007" y="229558"/>
                <a:chExt cx="235227" cy="1078426"/>
              </a:xfrm>
            </p:grpSpPr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C9DCC5A7-3764-4E28-9FE2-9425EBEA91F4}"/>
                    </a:ext>
                  </a:extLst>
                </p:cNvPr>
                <p:cNvSpPr/>
                <p:nvPr/>
              </p:nvSpPr>
              <p:spPr>
                <a:xfrm>
                  <a:off x="4028007" y="229558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525418B0-0200-48F0-B13B-D47B721A4115}"/>
                    </a:ext>
                  </a:extLst>
                </p:cNvPr>
                <p:cNvSpPr/>
                <p:nvPr/>
              </p:nvSpPr>
              <p:spPr>
                <a:xfrm>
                  <a:off x="4037455" y="643141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45F38F95-AC59-48BB-8AE9-96BE626331AA}"/>
                    </a:ext>
                  </a:extLst>
                </p:cNvPr>
                <p:cNvSpPr/>
                <p:nvPr/>
              </p:nvSpPr>
              <p:spPr>
                <a:xfrm>
                  <a:off x="4034928" y="1082205"/>
                  <a:ext cx="225779" cy="225779"/>
                </a:xfrm>
                <a:prstGeom prst="ellipse">
                  <a:avLst/>
                </a:prstGeom>
                <a:solidFill>
                  <a:srgbClr val="31B2C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0928902A-D5D2-4080-866B-7775724266EA}"/>
                </a:ext>
              </a:extLst>
            </p:cNvPr>
            <p:cNvSpPr/>
            <p:nvPr userDrawn="1"/>
          </p:nvSpPr>
          <p:spPr>
            <a:xfrm>
              <a:off x="12294752" y="249180"/>
              <a:ext cx="225779" cy="225779"/>
            </a:xfrm>
            <a:prstGeom prst="ellipse">
              <a:avLst/>
            </a:prstGeom>
            <a:solidFill>
              <a:srgbClr val="006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6905CE4C-FDF1-405B-B5AD-FE7C51BEA9E1}"/>
                </a:ext>
              </a:extLst>
            </p:cNvPr>
            <p:cNvSpPr/>
            <p:nvPr userDrawn="1"/>
          </p:nvSpPr>
          <p:spPr>
            <a:xfrm>
              <a:off x="12286131" y="1090176"/>
              <a:ext cx="225779" cy="225779"/>
            </a:xfrm>
            <a:prstGeom prst="ellipse">
              <a:avLst/>
            </a:prstGeom>
            <a:solidFill>
              <a:srgbClr val="0065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20987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E2EB-9BC5-4863-8B36-189831A55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9582516-C259-49C9-B02E-0E9DAFAE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86811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E60CC-F97C-4C10-AB60-5E7B5B3FF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952"/>
            <a:ext cx="5181600" cy="488374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86B6E-0484-46D9-9E15-49CE6AAA0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4952"/>
            <a:ext cx="5181600" cy="488374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CD9E4EB-D8A8-4D62-A01A-A8E342D3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44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large city landscape&#10;&#10;Description automatically generated">
            <a:extLst>
              <a:ext uri="{FF2B5EF4-FFF2-40B4-BE49-F238E27FC236}">
                <a16:creationId xmlns:a16="http://schemas.microsoft.com/office/drawing/2014/main" id="{FC54C598-6DF5-4DF3-9077-E211BD1E93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5409" y="-3"/>
            <a:ext cx="6666591" cy="25591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050E18-603F-4743-99F4-2F5E5468773F}"/>
              </a:ext>
            </a:extLst>
          </p:cNvPr>
          <p:cNvSpPr/>
          <p:nvPr userDrawn="1"/>
        </p:nvSpPr>
        <p:spPr>
          <a:xfrm>
            <a:off x="0" y="-1"/>
            <a:ext cx="3490231" cy="6858001"/>
          </a:xfrm>
          <a:prstGeom prst="rect">
            <a:avLst/>
          </a:prstGeom>
          <a:gradFill flip="none" rotWithShape="1">
            <a:gsLst>
              <a:gs pos="85000">
                <a:srgbClr val="84B046"/>
              </a:gs>
              <a:gs pos="64000">
                <a:srgbClr val="589457"/>
              </a:gs>
              <a:gs pos="5000">
                <a:srgbClr val="005C79"/>
              </a:gs>
              <a:gs pos="100000">
                <a:srgbClr val="B0CB3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A5183-3B37-4C04-B663-571808D725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0232" y="1638299"/>
            <a:ext cx="2227822" cy="1485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44419-BF9D-4DC8-9A91-BAA3566047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0232" y="0"/>
            <a:ext cx="2227822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E12C7-7DB8-4642-998F-FAEC133FB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8054" y="2532892"/>
            <a:ext cx="3073480" cy="2033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CF34F-EFD0-42FE-A998-CB80E58C4A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27186" y="4565913"/>
            <a:ext cx="4264814" cy="2292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73CE5E-6318-4731-9BAB-4161E05400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3787" y="2522721"/>
            <a:ext cx="2968213" cy="20431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844AC8-FC24-40DB-B119-0F64F9C332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0232" y="3124256"/>
            <a:ext cx="2227822" cy="14416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ADE954-0F18-46C2-A293-26589E08EA5D}"/>
              </a:ext>
            </a:extLst>
          </p:cNvPr>
          <p:cNvSpPr txBox="1"/>
          <p:nvPr userDrawn="1"/>
        </p:nvSpPr>
        <p:spPr>
          <a:xfrm>
            <a:off x="0" y="6196243"/>
            <a:ext cx="3490231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Arial" panose="020B0604020202020204" pitchFamily="34" charset="0"/>
              </a:rPr>
              <a:t>www.skywatertechnology.com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ato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E441C1-FF17-4A76-B927-A0E4FED5A2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76114" y="4565912"/>
            <a:ext cx="4451071" cy="2292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CCE67B-D293-4A85-8AFA-6EB69C354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955" y="2522721"/>
            <a:ext cx="1521352" cy="204319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B0EF4A18-7B24-4CE8-AD6C-E6FE7FADACEC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896" y="2559184"/>
            <a:ext cx="2116438" cy="15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9202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7291C66-90EE-4E53-BCBD-7A27FFF5F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A4C6D1-3B7D-43DF-998B-B7CF7770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6325"/>
            <a:ext cx="5157787" cy="638852"/>
          </a:xfrm>
          <a:solidFill>
            <a:schemeClr val="tx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BA0713E-5A8E-4F58-88E1-97583AEDF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24188"/>
            <a:ext cx="5157787" cy="4125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982CA2C-452D-493A-802D-A6D292796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16325"/>
            <a:ext cx="5183188" cy="638852"/>
          </a:xfrm>
          <a:solidFill>
            <a:schemeClr val="tx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EB83DE6-6EBB-4A51-A267-BD896C0BF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24188"/>
            <a:ext cx="5183188" cy="4125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85028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D674442-92F1-47AF-9F50-98FD40D4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09092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qu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0B5C56-877A-442C-82AC-1AE108690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2563" y="1180495"/>
            <a:ext cx="5747237" cy="243875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06854CF-6EBC-4F6D-B967-20A68A49E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484" y="1180495"/>
            <a:ext cx="5747237" cy="243875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0C6F03-4BB2-4A44-8E33-5E9286CFCF59}"/>
              </a:ext>
            </a:extLst>
          </p:cNvPr>
          <p:cNvCxnSpPr/>
          <p:nvPr userDrawn="1"/>
        </p:nvCxnSpPr>
        <p:spPr>
          <a:xfrm>
            <a:off x="6096000" y="1134270"/>
            <a:ext cx="0" cy="5109667"/>
          </a:xfrm>
          <a:prstGeom prst="line">
            <a:avLst/>
          </a:prstGeom>
          <a:ln w="25400">
            <a:solidFill>
              <a:srgbClr val="0064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DF6702-0329-49D5-B4FB-4F79C81804A5}"/>
              </a:ext>
            </a:extLst>
          </p:cNvPr>
          <p:cNvCxnSpPr>
            <a:cxnSpLocks/>
          </p:cNvCxnSpPr>
          <p:nvPr userDrawn="1"/>
        </p:nvCxnSpPr>
        <p:spPr>
          <a:xfrm flipH="1">
            <a:off x="87923" y="3723470"/>
            <a:ext cx="12001501" cy="0"/>
          </a:xfrm>
          <a:prstGeom prst="line">
            <a:avLst/>
          </a:prstGeom>
          <a:ln w="25400">
            <a:solidFill>
              <a:srgbClr val="0064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95AE5BA-EF6F-427F-9076-9644B377004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2563" y="3805176"/>
            <a:ext cx="5747237" cy="243875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B28B5A8-1683-4EDE-BDA9-2543ADB02AB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160484" y="3805176"/>
            <a:ext cx="5747237" cy="243875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1pPr>
            <a:lvl2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3127BB8-B5B0-431C-AE0F-ABABDB4F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114A5B"/>
                </a:solidFill>
                <a:latin typeface="Lato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941262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4BDCCA-7DCD-4DBB-A851-8848EEF16CDE}"/>
              </a:ext>
            </a:extLst>
          </p:cNvPr>
          <p:cNvSpPr/>
          <p:nvPr userDrawn="1"/>
        </p:nvSpPr>
        <p:spPr>
          <a:xfrm>
            <a:off x="1270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0C71C9-A5AB-4027-9128-1836E03EFA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6947194" y="1741601"/>
            <a:ext cx="7900814" cy="26142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B8AB33-8415-4BD9-AF2D-3379E5D4DDDD}"/>
              </a:ext>
            </a:extLst>
          </p:cNvPr>
          <p:cNvSpPr/>
          <p:nvPr userDrawn="1"/>
        </p:nvSpPr>
        <p:spPr>
          <a:xfrm>
            <a:off x="-12700" y="-1"/>
            <a:ext cx="12204700" cy="6858000"/>
          </a:xfrm>
          <a:prstGeom prst="rect">
            <a:avLst/>
          </a:prstGeom>
          <a:gradFill flip="none" rotWithShape="1">
            <a:gsLst>
              <a:gs pos="37000">
                <a:srgbClr val="20AD81">
                  <a:alpha val="95000"/>
                </a:srgbClr>
              </a:gs>
              <a:gs pos="13000">
                <a:srgbClr val="B0D235">
                  <a:alpha val="95000"/>
                </a:srgbClr>
              </a:gs>
              <a:gs pos="53000">
                <a:srgbClr val="108886">
                  <a:alpha val="95000"/>
                </a:srgbClr>
              </a:gs>
              <a:gs pos="91000">
                <a:srgbClr val="00638A">
                  <a:alpha val="9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pic>
        <p:nvPicPr>
          <p:cNvPr id="8" name="Picture 7" descr="A picture containing text, clipart, light&#10;&#10;Description automatically generated">
            <a:extLst>
              <a:ext uri="{FF2B5EF4-FFF2-40B4-BE49-F238E27FC236}">
                <a16:creationId xmlns:a16="http://schemas.microsoft.com/office/drawing/2014/main" id="{9EA3C83D-105D-4E06-BB19-59D7BDAC57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1403" y="2870643"/>
            <a:ext cx="5489193" cy="11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8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B531F09-B8A5-4A57-AF42-BF5D5D982CCA}"/>
              </a:ext>
            </a:extLst>
          </p:cNvPr>
          <p:cNvGrpSpPr/>
          <p:nvPr userDrawn="1"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pic>
          <p:nvPicPr>
            <p:cNvPr id="8" name="Picture 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65910B81-8B91-4A82-AFE9-29A956664E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1" y="0"/>
              <a:ext cx="12191999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AD9CFA-33DF-4FC9-A717-81276826AE7A}"/>
                </a:ext>
              </a:extLst>
            </p:cNvPr>
            <p:cNvSpPr/>
            <p:nvPr userDrawn="1"/>
          </p:nvSpPr>
          <p:spPr>
            <a:xfrm>
              <a:off x="8842786" y="2463501"/>
              <a:ext cx="2646381" cy="2033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91771BD9-91AC-47D0-9FDE-7CF82B020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41677" y="2679172"/>
              <a:ext cx="2201158" cy="1601851"/>
            </a:xfrm>
            <a:prstGeom prst="rect">
              <a:avLst/>
            </a:prstGeom>
          </p:spPr>
        </p:pic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84D7E86-E6CE-4397-A6D1-E56F8344F0A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01225" y="2125148"/>
            <a:ext cx="6727214" cy="1340486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13FC96D-F15C-42A1-B50A-BCC57581214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01224" y="3694234"/>
            <a:ext cx="6727214" cy="14795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745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73633-F41C-42C1-8B75-8D45B37CD7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36" y="414"/>
            <a:ext cx="12192736" cy="685758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BA301D-8A2E-42AE-B086-85F6B6C2A4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9917" y="2465299"/>
            <a:ext cx="7693097" cy="1927401"/>
          </a:xfrm>
        </p:spPr>
        <p:txBody>
          <a:bodyPr anchor="ctr">
            <a:normAutofit/>
          </a:bodyPr>
          <a:lstStyle>
            <a:lvl1pPr algn="l">
              <a:defRPr sz="4400" b="0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Section Header</a:t>
            </a:r>
          </a:p>
        </p:txBody>
      </p:sp>
      <p:pic>
        <p:nvPicPr>
          <p:cNvPr id="3" name="Picture 2" descr="A picture containing text, clipart, light&#10;&#10;Description automatically generated">
            <a:extLst>
              <a:ext uri="{FF2B5EF4-FFF2-40B4-BE49-F238E27FC236}">
                <a16:creationId xmlns:a16="http://schemas.microsoft.com/office/drawing/2014/main" id="{3908CFB9-476E-4C43-9DCA-F858B3FCA2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17" y="5616916"/>
            <a:ext cx="3040487" cy="61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73633-F41C-42C1-8B75-8D45B37CD7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36" y="414"/>
            <a:ext cx="12192736" cy="6857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D878D7-53EB-4F31-9AA7-620F481C8280}"/>
              </a:ext>
            </a:extLst>
          </p:cNvPr>
          <p:cNvSpPr txBox="1"/>
          <p:nvPr userDrawn="1"/>
        </p:nvSpPr>
        <p:spPr>
          <a:xfrm>
            <a:off x="1112607" y="2841624"/>
            <a:ext cx="7377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u="none" strike="noStrike">
                <a:solidFill>
                  <a:schemeClr val="accent3"/>
                </a:solidFill>
                <a:effectLst/>
                <a:latin typeface="Lato"/>
              </a:rPr>
              <a:t>Are you working on an idea? Let’s talk.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0" u="none" strike="noStrike">
                <a:solidFill>
                  <a:schemeClr val="accent3"/>
                </a:solidFill>
                <a:effectLst/>
                <a:latin typeface="Lato"/>
              </a:rPr>
              <a:t>Get in touch today!</a:t>
            </a:r>
            <a:endParaRPr lang="en-US" sz="2400">
              <a:solidFill>
                <a:schemeClr val="accent3"/>
              </a:solidFill>
              <a:latin typeface="Lato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>
              <a:solidFill>
                <a:schemeClr val="bg1"/>
              </a:solidFill>
              <a:latin typeface="Lato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For more information:</a:t>
            </a:r>
            <a:b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</a:br>
            <a:r>
              <a:rPr lang="en-US" sz="2400" b="1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www.skywatertechnology.com</a:t>
            </a:r>
            <a:b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</a:br>
            <a:b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</a:br>
            <a:r>
              <a:rPr lang="en-US" sz="240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Contact SkyWater: </a:t>
            </a:r>
            <a:r>
              <a:rPr lang="en-US" sz="2400" b="1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swfoundry@skywatertechnology.com</a:t>
            </a:r>
            <a:endParaRPr lang="en-US" sz="2400">
              <a:solidFill>
                <a:schemeClr val="bg1"/>
              </a:solidFill>
              <a:latin typeface="Lato"/>
              <a:cs typeface="Arial" panose="020B0604020202020204" pitchFamily="34" charset="0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42DF50F-688E-4DED-81B4-414B8E04609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2607" y="1172608"/>
            <a:ext cx="9191978" cy="45979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120D3B0-E912-468F-9C91-DDC48945323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112607" y="1763019"/>
            <a:ext cx="6545493" cy="45979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Lato"/>
                <a:cs typeface="Arial" panose="020B0604020202020204" pitchFamily="34" charset="0"/>
              </a:defRPr>
            </a:lvl1pPr>
            <a:lvl2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email@skywatertechnology.com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C87024D-E732-4F6A-8417-439A446D60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4858" y="3475585"/>
            <a:ext cx="2116438" cy="153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73633-F41C-42C1-8B75-8D45B37CD7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36" y="414"/>
            <a:ext cx="12192736" cy="6857586"/>
          </a:xfrm>
          <a:prstGeom prst="rect">
            <a:avLst/>
          </a:prstGeom>
        </p:spPr>
      </p:pic>
      <p:pic>
        <p:nvPicPr>
          <p:cNvPr id="4" name="Picture 3" descr="A picture containing text, clipart, light&#10;&#10;Description automatically generated">
            <a:extLst>
              <a:ext uri="{FF2B5EF4-FFF2-40B4-BE49-F238E27FC236}">
                <a16:creationId xmlns:a16="http://schemas.microsoft.com/office/drawing/2014/main" id="{72A827D5-20CD-487E-BC8C-6E7A337DD4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1403" y="2870643"/>
            <a:ext cx="5489193" cy="111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57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20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29.xml"/><Relationship Id="rId9" Type="http://schemas.openxmlformats.org/officeDocument/2006/relationships/image" Target="../media/image20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image" Target="../media/image2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B1406-1C0F-4C61-BCA1-C74658291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7FE7-2DF7-4D7F-8383-9E8F842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AFC7A-C8DF-4012-B7D0-ECD0CBAAC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B60A-E72A-4926-8B54-25D15B78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35060-8EC6-4D36-A590-6E09D8769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/>
              </a:defRPr>
            </a:lvl1pPr>
          </a:lstStyle>
          <a:p>
            <a:fld id="{16546AAE-157D-45D9-93BA-4E21BD2B219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E6640D3-700D-4A65-9D0B-A50C95C5B1E7}"/>
              </a:ext>
            </a:extLst>
          </p:cNvPr>
          <p:cNvGrpSpPr/>
          <p:nvPr userDrawn="1"/>
        </p:nvGrpSpPr>
        <p:grpSpPr>
          <a:xfrm>
            <a:off x="12592050" y="-63500"/>
            <a:ext cx="666750" cy="7164387"/>
            <a:chOff x="12630150" y="136525"/>
            <a:chExt cx="666750" cy="716438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B4DCB2-F04B-4791-A7A1-BBF0571374E8}"/>
                </a:ext>
              </a:extLst>
            </p:cNvPr>
            <p:cNvSpPr/>
            <p:nvPr userDrawn="1"/>
          </p:nvSpPr>
          <p:spPr>
            <a:xfrm>
              <a:off x="12630150" y="136525"/>
              <a:ext cx="666750" cy="762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99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138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0C266F7-1977-4B82-93DD-66D3ED97ECE7}"/>
                </a:ext>
              </a:extLst>
            </p:cNvPr>
            <p:cNvSpPr/>
            <p:nvPr userDrawn="1"/>
          </p:nvSpPr>
          <p:spPr>
            <a:xfrm>
              <a:off x="12630150" y="936824"/>
              <a:ext cx="666750" cy="762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6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63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83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75C1E5-A456-46D1-9001-DB3753D4DB4D}"/>
                </a:ext>
              </a:extLst>
            </p:cNvPr>
            <p:cNvSpPr/>
            <p:nvPr userDrawn="1"/>
          </p:nvSpPr>
          <p:spPr>
            <a:xfrm>
              <a:off x="12630150" y="1737122"/>
              <a:ext cx="666750" cy="76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30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118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B27D1D7-6F06-4F43-90D8-663975B1DA99}"/>
                </a:ext>
              </a:extLst>
            </p:cNvPr>
            <p:cNvSpPr/>
            <p:nvPr userDrawn="1"/>
          </p:nvSpPr>
          <p:spPr>
            <a:xfrm>
              <a:off x="12630150" y="2537420"/>
              <a:ext cx="6667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>
                  <a:latin typeface="Lato" panose="020F0502020204030203"/>
                </a:rPr>
                <a:t>179</a:t>
              </a:r>
            </a:p>
            <a:p>
              <a:pPr algn="ctr"/>
              <a:r>
                <a:rPr lang="en-US" sz="1400" b="0" dirty="0">
                  <a:latin typeface="Lato" panose="020F0502020204030203"/>
                </a:rPr>
                <a:t>210</a:t>
              </a:r>
            </a:p>
            <a:p>
              <a:pPr algn="ctr"/>
              <a:r>
                <a:rPr lang="en-US" sz="1400" b="0" dirty="0">
                  <a:latin typeface="Lato" panose="020F0502020204030203"/>
                </a:rPr>
                <a:t>53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37B67F-1054-4F77-9F11-BA044B27579C}"/>
                </a:ext>
              </a:extLst>
            </p:cNvPr>
            <p:cNvSpPr/>
            <p:nvPr userDrawn="1"/>
          </p:nvSpPr>
          <p:spPr>
            <a:xfrm>
              <a:off x="12630150" y="3337718"/>
              <a:ext cx="666750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225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182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24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63D4572-F1D6-40E5-8AE5-376C141DFBE4}"/>
                </a:ext>
              </a:extLst>
            </p:cNvPr>
            <p:cNvSpPr/>
            <p:nvPr userDrawn="1"/>
          </p:nvSpPr>
          <p:spPr>
            <a:xfrm>
              <a:off x="12630150" y="4138016"/>
              <a:ext cx="66675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245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121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31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52EE5F-B669-4760-8374-38301F12D342}"/>
                </a:ext>
              </a:extLst>
            </p:cNvPr>
            <p:cNvSpPr/>
            <p:nvPr userDrawn="1"/>
          </p:nvSpPr>
          <p:spPr>
            <a:xfrm>
              <a:off x="12630150" y="4938314"/>
              <a:ext cx="66675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233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157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6FD5C65-48FD-4616-9A56-AE899A5781A4}"/>
                </a:ext>
              </a:extLst>
            </p:cNvPr>
            <p:cNvSpPr/>
            <p:nvPr userDrawn="1"/>
          </p:nvSpPr>
          <p:spPr>
            <a:xfrm>
              <a:off x="12630150" y="5738612"/>
              <a:ext cx="666750" cy="762000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4F0CF3A-1A1F-4248-87F9-404A856684A6}"/>
                </a:ext>
              </a:extLst>
            </p:cNvPr>
            <p:cNvSpPr/>
            <p:nvPr userDrawn="1"/>
          </p:nvSpPr>
          <p:spPr>
            <a:xfrm>
              <a:off x="12630150" y="6538912"/>
              <a:ext cx="666750" cy="7620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5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699" r:id="rId2"/>
    <p:sldLayoutId id="2147483772" r:id="rId3"/>
    <p:sldLayoutId id="2147483775" r:id="rId4"/>
    <p:sldLayoutId id="2147483773" r:id="rId5"/>
    <p:sldLayoutId id="2147483766" r:id="rId6"/>
    <p:sldLayoutId id="2147483768" r:id="rId7"/>
    <p:sldLayoutId id="2147483771" r:id="rId8"/>
    <p:sldLayoutId id="2147483770" r:id="rId9"/>
    <p:sldLayoutId id="2147483789" r:id="rId10"/>
    <p:sldLayoutId id="2147483791" r:id="rId11"/>
    <p:sldLayoutId id="2147483792" r:id="rId12"/>
    <p:sldLayoutId id="214748370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114A5B"/>
          </a:solidFill>
          <a:latin typeface="Lato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5282-310B-4E6A-BEF8-7248397A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056"/>
            <a:ext cx="10515600" cy="485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4B6568-2C12-4C5D-93FB-98BE7AC80D1B}"/>
              </a:ext>
            </a:extLst>
          </p:cNvPr>
          <p:cNvSpPr/>
          <p:nvPr userDrawn="1"/>
        </p:nvSpPr>
        <p:spPr>
          <a:xfrm>
            <a:off x="0" y="0"/>
            <a:ext cx="12192000" cy="57784"/>
          </a:xfrm>
          <a:prstGeom prst="rect">
            <a:avLst/>
          </a:prstGeom>
          <a:gradFill flip="none" rotWithShape="1">
            <a:gsLst>
              <a:gs pos="0">
                <a:srgbClr val="B0D235"/>
              </a:gs>
              <a:gs pos="53000">
                <a:srgbClr val="58946B"/>
              </a:gs>
              <a:gs pos="100000">
                <a:srgbClr val="00638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CEF9B3-3164-4495-967C-86FA96B5AD25}"/>
              </a:ext>
            </a:extLst>
          </p:cNvPr>
          <p:cNvCxnSpPr/>
          <p:nvPr userDrawn="1"/>
        </p:nvCxnSpPr>
        <p:spPr>
          <a:xfrm>
            <a:off x="11696700" y="6219824"/>
            <a:ext cx="0" cy="63817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9B8E28A4-0586-470B-A387-F261DA06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D97EE10-100E-45D1-8D0B-9A3EF79C9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9400" y="6356350"/>
            <a:ext cx="482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  <a:latin typeface="Lato"/>
                <a:cs typeface="Arial" panose="020B0604020202020204" pitchFamily="34" charset="0"/>
              </a:defRPr>
            </a:lvl1pPr>
          </a:lstStyle>
          <a:p>
            <a:fld id="{28E70B25-7830-4E3E-B0D0-87744A5673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591F46-C529-408B-B660-3E1772EA125B}"/>
              </a:ext>
            </a:extLst>
          </p:cNvPr>
          <p:cNvSpPr/>
          <p:nvPr userDrawn="1"/>
        </p:nvSpPr>
        <p:spPr>
          <a:xfrm>
            <a:off x="0" y="6800217"/>
            <a:ext cx="12192000" cy="57784"/>
          </a:xfrm>
          <a:prstGeom prst="rect">
            <a:avLst/>
          </a:prstGeom>
          <a:gradFill flip="none" rotWithShape="1">
            <a:gsLst>
              <a:gs pos="0">
                <a:srgbClr val="B0D235"/>
              </a:gs>
              <a:gs pos="53000">
                <a:srgbClr val="58946B"/>
              </a:gs>
              <a:gs pos="100000">
                <a:srgbClr val="00638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640F37-AF0E-4110-A8F6-10593D35BDF7}"/>
              </a:ext>
            </a:extLst>
          </p:cNvPr>
          <p:cNvSpPr/>
          <p:nvPr userDrawn="1"/>
        </p:nvSpPr>
        <p:spPr>
          <a:xfrm>
            <a:off x="4532115" y="6584773"/>
            <a:ext cx="31277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"/>
                <a:ea typeface="+mn-ea"/>
                <a:cs typeface="Arial" panose="020B0604020202020204" pitchFamily="34" charset="0"/>
              </a:rPr>
              <a:t>©2022 SkyWater Technology. SkyWater Proprietary.</a:t>
            </a:r>
          </a:p>
        </p:txBody>
      </p:sp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038978A5-3264-4D8D-9281-5FE6E2DB530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44" y="6299074"/>
            <a:ext cx="1932709" cy="3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114A5B"/>
          </a:solidFill>
          <a:latin typeface="Lato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5282-310B-4E6A-BEF8-7248397A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056"/>
            <a:ext cx="10515600" cy="485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9560-6E77-4F43-934D-FDB4D2447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3A07-B7E4-4707-B0D0-42AD97A92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0B25-7830-4E3E-B0D0-87744A5673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0DEF2509-C4CF-4F61-AAC0-9E500ED0A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"/>
          <a:stretch/>
        </p:blipFill>
        <p:spPr>
          <a:xfrm>
            <a:off x="8907" y="6219824"/>
            <a:ext cx="12192000" cy="6381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9E0668-75E2-4BB9-8FD1-3AEFEF323D36}"/>
              </a:ext>
            </a:extLst>
          </p:cNvPr>
          <p:cNvSpPr/>
          <p:nvPr userDrawn="1"/>
        </p:nvSpPr>
        <p:spPr>
          <a:xfrm>
            <a:off x="-115" y="6219824"/>
            <a:ext cx="12192000" cy="638176"/>
          </a:xfrm>
          <a:prstGeom prst="rect">
            <a:avLst/>
          </a:prstGeom>
          <a:gradFill flip="none" rotWithShape="1">
            <a:gsLst>
              <a:gs pos="16000">
                <a:srgbClr val="84B350">
                  <a:alpha val="95000"/>
                </a:srgbClr>
              </a:gs>
              <a:gs pos="0">
                <a:srgbClr val="B0D235"/>
              </a:gs>
              <a:gs pos="53000">
                <a:srgbClr val="58946B">
                  <a:alpha val="72000"/>
                </a:srgbClr>
              </a:gs>
              <a:gs pos="100000">
                <a:srgbClr val="00638A">
                  <a:alpha val="72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4B6568-2C12-4C5D-93FB-98BE7AC80D1B}"/>
              </a:ext>
            </a:extLst>
          </p:cNvPr>
          <p:cNvSpPr/>
          <p:nvPr userDrawn="1"/>
        </p:nvSpPr>
        <p:spPr>
          <a:xfrm>
            <a:off x="0" y="0"/>
            <a:ext cx="12192000" cy="57784"/>
          </a:xfrm>
          <a:prstGeom prst="rect">
            <a:avLst/>
          </a:prstGeom>
          <a:gradFill flip="none" rotWithShape="1">
            <a:gsLst>
              <a:gs pos="0">
                <a:srgbClr val="B0D235"/>
              </a:gs>
              <a:gs pos="53000">
                <a:srgbClr val="58946B"/>
              </a:gs>
              <a:gs pos="100000">
                <a:srgbClr val="00638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A07CC6-6B52-4CF0-86D5-32D13FFF8ECB}"/>
              </a:ext>
            </a:extLst>
          </p:cNvPr>
          <p:cNvSpPr txBox="1"/>
          <p:nvPr userDrawn="1"/>
        </p:nvSpPr>
        <p:spPr>
          <a:xfrm>
            <a:off x="4005558" y="6356350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+mn-ea"/>
                <a:cs typeface="Arial" panose="020B0604020202020204" pitchFamily="34" charset="0"/>
              </a:rPr>
              <a:t>©2022 SkyWater Technology</a:t>
            </a:r>
          </a:p>
          <a:p>
            <a:pPr algn="ctr"/>
            <a:r>
              <a:rPr lang="en-US" sz="1000" b="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SkyWater Proprietary for </a:t>
            </a:r>
            <a:r>
              <a:rPr lang="en-US" sz="1000" b="1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Internal Use Only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9B8E28A4-0586-470B-A387-F261DA06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C6A87CA-63CD-4340-A354-6DBE6E3710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14048" t="28731"/>
          <a:stretch/>
        </p:blipFill>
        <p:spPr>
          <a:xfrm>
            <a:off x="-2" y="6219822"/>
            <a:ext cx="2656720" cy="573526"/>
          </a:xfrm>
          <a:prstGeom prst="rect">
            <a:avLst/>
          </a:prstGeom>
        </p:spPr>
      </p:pic>
      <p:pic>
        <p:nvPicPr>
          <p:cNvPr id="14" name="Picture 13" descr="A picture containing logo&#10;&#10;Description automatically generated">
            <a:extLst>
              <a:ext uri="{FF2B5EF4-FFF2-40B4-BE49-F238E27FC236}">
                <a16:creationId xmlns:a16="http://schemas.microsoft.com/office/drawing/2014/main" id="{A1FE8402-E064-4C05-9C79-C70F5065579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44" y="6299074"/>
            <a:ext cx="1932709" cy="39342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6088C40-D218-4017-A13F-DA81B3DAEFCB}"/>
              </a:ext>
            </a:extLst>
          </p:cNvPr>
          <p:cNvGrpSpPr/>
          <p:nvPr userDrawn="1"/>
        </p:nvGrpSpPr>
        <p:grpSpPr>
          <a:xfrm>
            <a:off x="12592050" y="-63500"/>
            <a:ext cx="666750" cy="7164387"/>
            <a:chOff x="12630150" y="136525"/>
            <a:chExt cx="666750" cy="716438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701032-92F2-4CE4-A46B-265D4E5F7F47}"/>
                </a:ext>
              </a:extLst>
            </p:cNvPr>
            <p:cNvSpPr/>
            <p:nvPr userDrawn="1"/>
          </p:nvSpPr>
          <p:spPr>
            <a:xfrm>
              <a:off x="12630150" y="136525"/>
              <a:ext cx="666750" cy="7620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99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138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D52190F-A6BD-464C-B789-866E4390A088}"/>
                </a:ext>
              </a:extLst>
            </p:cNvPr>
            <p:cNvSpPr/>
            <p:nvPr userDrawn="1"/>
          </p:nvSpPr>
          <p:spPr>
            <a:xfrm>
              <a:off x="12630150" y="936824"/>
              <a:ext cx="666750" cy="762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6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63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83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DB709A-F408-4947-9112-9BE569EFE443}"/>
                </a:ext>
              </a:extLst>
            </p:cNvPr>
            <p:cNvSpPr/>
            <p:nvPr userDrawn="1"/>
          </p:nvSpPr>
          <p:spPr>
            <a:xfrm>
              <a:off x="12630150" y="1737122"/>
              <a:ext cx="666750" cy="76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30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118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94F14E-A34A-429A-A161-05D714C4AE4D}"/>
                </a:ext>
              </a:extLst>
            </p:cNvPr>
            <p:cNvSpPr/>
            <p:nvPr userDrawn="1"/>
          </p:nvSpPr>
          <p:spPr>
            <a:xfrm>
              <a:off x="12630150" y="2537420"/>
              <a:ext cx="666750" cy="76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77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55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0A3EC7-B8DB-48AB-A8B8-CA526A2FCEC8}"/>
                </a:ext>
              </a:extLst>
            </p:cNvPr>
            <p:cNvSpPr/>
            <p:nvPr userDrawn="1"/>
          </p:nvSpPr>
          <p:spPr>
            <a:xfrm>
              <a:off x="12630150" y="3337718"/>
              <a:ext cx="666750" cy="76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225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182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34F670-8E98-4B29-88FD-BCDC7B083851}"/>
                </a:ext>
              </a:extLst>
            </p:cNvPr>
            <p:cNvSpPr/>
            <p:nvPr userDrawn="1"/>
          </p:nvSpPr>
          <p:spPr>
            <a:xfrm>
              <a:off x="12630150" y="4138016"/>
              <a:ext cx="666750" cy="762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245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121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31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C21EFE-0F4C-481F-88DD-7E7EB36B7956}"/>
                </a:ext>
              </a:extLst>
            </p:cNvPr>
            <p:cNvSpPr/>
            <p:nvPr userDrawn="1"/>
          </p:nvSpPr>
          <p:spPr>
            <a:xfrm>
              <a:off x="12630150" y="4938314"/>
              <a:ext cx="666750" cy="76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233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209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157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8D75C8D-9CE8-431D-89AB-D69D22B59DFE}"/>
                </a:ext>
              </a:extLst>
            </p:cNvPr>
            <p:cNvSpPr/>
            <p:nvPr userDrawn="1"/>
          </p:nvSpPr>
          <p:spPr>
            <a:xfrm>
              <a:off x="12630150" y="5738612"/>
              <a:ext cx="666750" cy="762000"/>
            </a:xfrm>
            <a:prstGeom prst="rect">
              <a:avLst/>
            </a:prstGeom>
            <a:solidFill>
              <a:srgbClr val="64646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B1A1D5D-F064-4F8B-90F7-0B33F1173659}"/>
                </a:ext>
              </a:extLst>
            </p:cNvPr>
            <p:cNvSpPr/>
            <p:nvPr userDrawn="1"/>
          </p:nvSpPr>
          <p:spPr>
            <a:xfrm>
              <a:off x="12630150" y="6538912"/>
              <a:ext cx="666750" cy="76200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  <a:p>
              <a:pPr algn="ctr"/>
              <a:r>
                <a:rPr lang="en-US" sz="1400" b="0">
                  <a:latin typeface="Lato" panose="020F0502020204030203"/>
                </a:rPr>
                <a:t>178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30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114A5B"/>
          </a:solidFill>
          <a:latin typeface="Lato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8B974A-248D-4D76-A5ED-36BD3D1F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5282-310B-4E6A-BEF8-7248397A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056"/>
            <a:ext cx="10515600" cy="485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9560-6E77-4F43-934D-FDB4D24475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03A07-B7E4-4707-B0D0-42AD97A92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70B25-7830-4E3E-B0D0-87744A56730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circuit board&#10;&#10;Description generated with very high confidence">
            <a:extLst>
              <a:ext uri="{FF2B5EF4-FFF2-40B4-BE49-F238E27FC236}">
                <a16:creationId xmlns:a16="http://schemas.microsoft.com/office/drawing/2014/main" id="{0DEF2509-C4CF-4F61-AAC0-9E500ED0A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r="-1"/>
          <a:stretch/>
        </p:blipFill>
        <p:spPr>
          <a:xfrm>
            <a:off x="-1" y="6219824"/>
            <a:ext cx="12192001" cy="6381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9E0668-75E2-4BB9-8FD1-3AEFEF323D36}"/>
              </a:ext>
            </a:extLst>
          </p:cNvPr>
          <p:cNvSpPr/>
          <p:nvPr userDrawn="1"/>
        </p:nvSpPr>
        <p:spPr>
          <a:xfrm>
            <a:off x="0" y="6219823"/>
            <a:ext cx="12192001" cy="638177"/>
          </a:xfrm>
          <a:prstGeom prst="rect">
            <a:avLst/>
          </a:prstGeom>
          <a:gradFill flip="none" rotWithShape="1">
            <a:gsLst>
              <a:gs pos="100000">
                <a:srgbClr val="114A5B">
                  <a:alpha val="36000"/>
                </a:srgbClr>
              </a:gs>
              <a:gs pos="57000">
                <a:srgbClr val="114A5B">
                  <a:alpha val="36000"/>
                </a:srgbClr>
              </a:gs>
              <a:gs pos="6000">
                <a:srgbClr val="114A5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4B6568-2C12-4C5D-93FB-98BE7AC80D1B}"/>
              </a:ext>
            </a:extLst>
          </p:cNvPr>
          <p:cNvSpPr/>
          <p:nvPr userDrawn="1"/>
        </p:nvSpPr>
        <p:spPr>
          <a:xfrm>
            <a:off x="0" y="0"/>
            <a:ext cx="12192000" cy="57784"/>
          </a:xfrm>
          <a:prstGeom prst="rect">
            <a:avLst/>
          </a:prstGeom>
          <a:gradFill flip="none" rotWithShape="1">
            <a:gsLst>
              <a:gs pos="0">
                <a:srgbClr val="B0D235"/>
              </a:gs>
              <a:gs pos="53000">
                <a:srgbClr val="58946B"/>
              </a:gs>
              <a:gs pos="100000">
                <a:srgbClr val="00638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47825B-0E04-4495-954F-110E00E76492}"/>
              </a:ext>
            </a:extLst>
          </p:cNvPr>
          <p:cNvSpPr txBox="1"/>
          <p:nvPr userDrawn="1"/>
        </p:nvSpPr>
        <p:spPr>
          <a:xfrm>
            <a:off x="4038600" y="6356452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"/>
                <a:ea typeface="+mn-ea"/>
                <a:cs typeface="Arial" panose="020B0604020202020204" pitchFamily="34" charset="0"/>
              </a:rPr>
              <a:t>©2022 SkyWater Technology</a:t>
            </a:r>
          </a:p>
          <a:p>
            <a:pPr algn="ctr"/>
            <a:r>
              <a:rPr lang="en-US" sz="1000" b="0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SkyWater Proprietary </a:t>
            </a:r>
            <a:r>
              <a:rPr lang="en-US" sz="1000" b="1">
                <a:solidFill>
                  <a:schemeClr val="bg1"/>
                </a:solidFill>
                <a:latin typeface="Lato"/>
                <a:cs typeface="Arial" panose="020B0604020202020204" pitchFamily="34" charset="0"/>
              </a:rPr>
              <a:t>NDA Required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156294-6243-43B5-8A78-41A0F1541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14048" t="28731"/>
          <a:stretch/>
        </p:blipFill>
        <p:spPr>
          <a:xfrm>
            <a:off x="-2" y="6219822"/>
            <a:ext cx="2656720" cy="573526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D4B92416-4D27-4AE7-88E2-F3028A7C6767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44" y="6299074"/>
            <a:ext cx="1932709" cy="3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9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114A5B"/>
          </a:solidFill>
          <a:latin typeface="Lato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C092B50-B0CD-434D-853A-EBA23D641451}"/>
              </a:ext>
            </a:extLst>
          </p:cNvPr>
          <p:cNvGrpSpPr/>
          <p:nvPr userDrawn="1"/>
        </p:nvGrpSpPr>
        <p:grpSpPr>
          <a:xfrm>
            <a:off x="8925898" y="6292524"/>
            <a:ext cx="3019746" cy="446456"/>
            <a:chOff x="3310522" y="5932651"/>
            <a:chExt cx="5847310" cy="8644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9068019-2620-4289-A911-32AD90409D82}"/>
                </a:ext>
              </a:extLst>
            </p:cNvPr>
            <p:cNvGrpSpPr/>
            <p:nvPr/>
          </p:nvGrpSpPr>
          <p:grpSpPr>
            <a:xfrm>
              <a:off x="4647856" y="5932651"/>
              <a:ext cx="2947705" cy="864499"/>
              <a:chOff x="4342076" y="5807993"/>
              <a:chExt cx="3578431" cy="1049478"/>
            </a:xfrm>
          </p:grpSpPr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79BF969-0064-4384-8525-D9DD2B90C5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342076" y="5807993"/>
                <a:ext cx="2999222" cy="1037348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F872445E-3D7D-4182-A067-D986ED7A1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086748" y="5930366"/>
                <a:ext cx="2833759" cy="927105"/>
              </a:xfrm>
              <a:prstGeom prst="rect">
                <a:avLst/>
              </a:prstGeom>
            </p:spPr>
          </p:pic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34A959-A2C9-4186-89F7-976C17D06B77}"/>
                </a:ext>
              </a:extLst>
            </p:cNvPr>
            <p:cNvSpPr/>
            <p:nvPr/>
          </p:nvSpPr>
          <p:spPr>
            <a:xfrm flipH="1">
              <a:off x="3310522" y="6510592"/>
              <a:ext cx="155841" cy="155841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2EDEF1-D2A4-427A-B096-AF9698F2EBEA}"/>
                </a:ext>
              </a:extLst>
            </p:cNvPr>
            <p:cNvSpPr/>
            <p:nvPr/>
          </p:nvSpPr>
          <p:spPr>
            <a:xfrm flipH="1">
              <a:off x="4180816" y="6518997"/>
              <a:ext cx="155841" cy="155841"/>
            </a:xfrm>
            <a:prstGeom prst="ellipse">
              <a:avLst/>
            </a:prstGeom>
            <a:solidFill>
              <a:srgbClr val="65C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30DD0C-5E34-4038-91B1-F0DA4EAFF8C7}"/>
                </a:ext>
              </a:extLst>
            </p:cNvPr>
            <p:cNvSpPr/>
            <p:nvPr/>
          </p:nvSpPr>
          <p:spPr>
            <a:xfrm flipH="1">
              <a:off x="7824244" y="6272549"/>
              <a:ext cx="155841" cy="155841"/>
            </a:xfrm>
            <a:prstGeom prst="ellipse">
              <a:avLst/>
            </a:prstGeom>
            <a:solidFill>
              <a:srgbClr val="D6A2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40FCE3-B702-4A81-8E36-2CE1367AEDC0}"/>
                </a:ext>
              </a:extLst>
            </p:cNvPr>
            <p:cNvSpPr/>
            <p:nvPr/>
          </p:nvSpPr>
          <p:spPr>
            <a:xfrm flipH="1">
              <a:off x="3596944" y="6519149"/>
              <a:ext cx="155841" cy="155841"/>
            </a:xfrm>
            <a:prstGeom prst="ellipse">
              <a:avLst/>
            </a:prstGeom>
            <a:solidFill>
              <a:srgbClr val="D6A2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535F6A2-1DAC-4F0F-8352-EAE85A5EA749}"/>
                </a:ext>
              </a:extLst>
            </p:cNvPr>
            <p:cNvSpPr/>
            <p:nvPr/>
          </p:nvSpPr>
          <p:spPr>
            <a:xfrm flipH="1">
              <a:off x="3596944" y="6280316"/>
              <a:ext cx="155841" cy="155841"/>
            </a:xfrm>
            <a:prstGeom prst="ellipse">
              <a:avLst/>
            </a:prstGeom>
            <a:solidFill>
              <a:srgbClr val="2EA6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8F6070C-5848-4A11-AE90-D6499B0EA11E}"/>
                </a:ext>
              </a:extLst>
            </p:cNvPr>
            <p:cNvSpPr/>
            <p:nvPr/>
          </p:nvSpPr>
          <p:spPr>
            <a:xfrm flipH="1">
              <a:off x="4177061" y="6277295"/>
              <a:ext cx="155841" cy="155841"/>
            </a:xfrm>
            <a:prstGeom prst="ellipse">
              <a:avLst/>
            </a:prstGeom>
            <a:solidFill>
              <a:srgbClr val="31B2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9D76DC-C1E5-41C1-96C7-0BF1EC59A1D4}"/>
                </a:ext>
              </a:extLst>
            </p:cNvPr>
            <p:cNvSpPr/>
            <p:nvPr/>
          </p:nvSpPr>
          <p:spPr>
            <a:xfrm flipH="1">
              <a:off x="3897243" y="6511401"/>
              <a:ext cx="155841" cy="155841"/>
            </a:xfrm>
            <a:prstGeom prst="ellipse">
              <a:avLst/>
            </a:prstGeom>
            <a:solidFill>
              <a:srgbClr val="31B2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C8BC329-F3BB-4261-8FAC-6D16DE925BBF}"/>
                </a:ext>
              </a:extLst>
            </p:cNvPr>
            <p:cNvSpPr/>
            <p:nvPr/>
          </p:nvSpPr>
          <p:spPr>
            <a:xfrm flipH="1">
              <a:off x="9001991" y="6495699"/>
              <a:ext cx="155841" cy="155841"/>
            </a:xfrm>
            <a:prstGeom prst="ellipse">
              <a:avLst/>
            </a:prstGeom>
            <a:solidFill>
              <a:srgbClr val="65C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2684B20-AC89-40B1-94A8-788D34186043}"/>
                </a:ext>
              </a:extLst>
            </p:cNvPr>
            <p:cNvSpPr/>
            <p:nvPr/>
          </p:nvSpPr>
          <p:spPr>
            <a:xfrm flipH="1">
              <a:off x="8243277" y="6492972"/>
              <a:ext cx="155841" cy="155841"/>
            </a:xfrm>
            <a:prstGeom prst="ellipse">
              <a:avLst/>
            </a:prstGeom>
            <a:solidFill>
              <a:srgbClr val="65CD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DAD8A18-C2AE-4C41-B377-4E78804C2780}"/>
                </a:ext>
              </a:extLst>
            </p:cNvPr>
            <p:cNvSpPr/>
            <p:nvPr/>
          </p:nvSpPr>
          <p:spPr>
            <a:xfrm flipH="1">
              <a:off x="8243277" y="6280315"/>
              <a:ext cx="155841" cy="155841"/>
            </a:xfrm>
            <a:prstGeom prst="ellipse">
              <a:avLst/>
            </a:prstGeom>
            <a:solidFill>
              <a:srgbClr val="63C5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B87DFB-2CC4-4B1C-9C9E-A6EB34A7E0E0}"/>
                </a:ext>
              </a:extLst>
            </p:cNvPr>
            <p:cNvSpPr/>
            <p:nvPr/>
          </p:nvSpPr>
          <p:spPr>
            <a:xfrm flipH="1">
              <a:off x="7827025" y="6492972"/>
              <a:ext cx="155841" cy="155841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63CEE5C-364F-4CF6-83F3-3F107ECA13D5}"/>
                </a:ext>
              </a:extLst>
            </p:cNvPr>
            <p:cNvSpPr/>
            <p:nvPr/>
          </p:nvSpPr>
          <p:spPr>
            <a:xfrm flipH="1">
              <a:off x="8623904" y="6505022"/>
              <a:ext cx="155841" cy="155841"/>
            </a:xfrm>
            <a:prstGeom prst="ellipse">
              <a:avLst/>
            </a:prstGeom>
            <a:solidFill>
              <a:srgbClr val="258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5282-310B-4E6A-BEF8-7248397A9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056"/>
            <a:ext cx="10515600" cy="485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4B6568-2C12-4C5D-93FB-98BE7AC80D1B}"/>
              </a:ext>
            </a:extLst>
          </p:cNvPr>
          <p:cNvSpPr/>
          <p:nvPr userDrawn="1"/>
        </p:nvSpPr>
        <p:spPr>
          <a:xfrm>
            <a:off x="0" y="0"/>
            <a:ext cx="12192000" cy="57784"/>
          </a:xfrm>
          <a:prstGeom prst="rect">
            <a:avLst/>
          </a:prstGeom>
          <a:gradFill flip="none" rotWithShape="1">
            <a:gsLst>
              <a:gs pos="0">
                <a:srgbClr val="B0D235"/>
              </a:gs>
              <a:gs pos="53000">
                <a:srgbClr val="58946B"/>
              </a:gs>
              <a:gs pos="100000">
                <a:srgbClr val="00638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9B8E28A4-0586-470B-A387-F261DA06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10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591F46-C529-408B-B660-3E1772EA125B}"/>
              </a:ext>
            </a:extLst>
          </p:cNvPr>
          <p:cNvSpPr/>
          <p:nvPr userDrawn="1"/>
        </p:nvSpPr>
        <p:spPr>
          <a:xfrm>
            <a:off x="0" y="6800217"/>
            <a:ext cx="12192000" cy="57784"/>
          </a:xfrm>
          <a:prstGeom prst="rect">
            <a:avLst/>
          </a:prstGeom>
          <a:gradFill flip="none" rotWithShape="1">
            <a:gsLst>
              <a:gs pos="0">
                <a:srgbClr val="B0D235"/>
              </a:gs>
              <a:gs pos="53000">
                <a:srgbClr val="58946B"/>
              </a:gs>
              <a:gs pos="100000">
                <a:srgbClr val="00638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C558AD-FDD1-4694-9958-D2F20EC3E767}"/>
              </a:ext>
            </a:extLst>
          </p:cNvPr>
          <p:cNvSpPr/>
          <p:nvPr userDrawn="1"/>
        </p:nvSpPr>
        <p:spPr>
          <a:xfrm>
            <a:off x="0" y="-3530"/>
            <a:ext cx="12192000" cy="119017"/>
          </a:xfrm>
          <a:prstGeom prst="rect">
            <a:avLst/>
          </a:prstGeom>
          <a:solidFill>
            <a:srgbClr val="00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C5787B-5911-41E1-A304-1B6E69674127}"/>
              </a:ext>
            </a:extLst>
          </p:cNvPr>
          <p:cNvSpPr/>
          <p:nvPr userDrawn="1"/>
        </p:nvSpPr>
        <p:spPr>
          <a:xfrm>
            <a:off x="1" y="6738982"/>
            <a:ext cx="12192000" cy="119017"/>
          </a:xfrm>
          <a:prstGeom prst="rect">
            <a:avLst/>
          </a:prstGeom>
          <a:solidFill>
            <a:srgbClr val="004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picture containing logo&#10;&#10;Description automatically generated">
            <a:extLst>
              <a:ext uri="{FF2B5EF4-FFF2-40B4-BE49-F238E27FC236}">
                <a16:creationId xmlns:a16="http://schemas.microsoft.com/office/drawing/2014/main" id="{5A7C6379-31B4-4860-AF1D-E411726C3E8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944" y="6299074"/>
            <a:ext cx="1932709" cy="39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8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114A5B"/>
          </a:solidFill>
          <a:latin typeface="Lato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Lato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9DFCB0-7835-61CB-AA5C-3722797D3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Nova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5463-C2CC-FB2C-7F55-D1B6CDEA276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Emma McKnight, Declan Macken</a:t>
            </a:r>
          </a:p>
        </p:txBody>
      </p:sp>
    </p:spTree>
    <p:extLst>
      <p:ext uri="{BB962C8B-B14F-4D97-AF65-F5344CB8AC3E}">
        <p14:creationId xmlns:p14="http://schemas.microsoft.com/office/powerpoint/2010/main" val="32340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67D7E0-7893-2A43-4863-3EEDD2362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40A1-F9DE-08D3-5022-D399D07A9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018632"/>
            <a:ext cx="5181600" cy="2090067"/>
          </a:xfrm>
        </p:spPr>
        <p:txBody>
          <a:bodyPr/>
          <a:lstStyle/>
          <a:p>
            <a:r>
              <a:rPr lang="en-US" dirty="0"/>
              <a:t>Import into JMP without column names and Tabs as end of field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67EA6-D113-D745-F623-08E90D14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DD38D9-9FED-7B8C-B929-736246F53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DE1AA2-87DF-A986-B37E-ABDF2B632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66" y="1224782"/>
            <a:ext cx="5077534" cy="5496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510FE-04F1-9EED-C74F-E33B199466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337" b="3908"/>
          <a:stretch/>
        </p:blipFill>
        <p:spPr>
          <a:xfrm>
            <a:off x="6925812" y="0"/>
            <a:ext cx="5181600" cy="401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6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5533-6EA4-B8E9-33EB-0BAE31352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952"/>
            <a:ext cx="3323221" cy="4883748"/>
          </a:xfrm>
        </p:spPr>
        <p:txBody>
          <a:bodyPr/>
          <a:lstStyle/>
          <a:p>
            <a:r>
              <a:rPr lang="en-US" dirty="0"/>
              <a:t>Once imported run the Nova JMP script.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Finished result shown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C10E2-8D90-6284-54C1-EA393A94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97E1A16-8CFC-E1DF-A378-23C45869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81204B-2152-DDDC-0F40-C27A8B11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7799"/>
            <a:ext cx="2524477" cy="228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21C16-CE88-F59C-54C2-0AFCF2D7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421" y="1339268"/>
            <a:ext cx="719237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8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070B45-E175-C33A-B1E5-EB42AEBEE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24952"/>
            <a:ext cx="8498243" cy="4883748"/>
          </a:xfrm>
        </p:spPr>
        <p:txBody>
          <a:bodyPr/>
          <a:lstStyle/>
          <a:p>
            <a:r>
              <a:rPr lang="en-US" dirty="0"/>
              <a:t>User name: nova </a:t>
            </a:r>
          </a:p>
          <a:p>
            <a:r>
              <a:rPr lang="en-US" dirty="0"/>
              <a:t>Password: ns840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0901-8B1D-5D16-B5F6-4502F135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05012C-DC12-62B9-39A7-97CFA12B9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Desktop: Log In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CF6338-60FA-E9F1-485F-7F935CFA19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BAD075-B5EA-0311-FC86-5E25CCC5E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2895301"/>
            <a:ext cx="64770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271EBB-AFBC-DC22-180B-4442DE731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53410"/>
            <a:ext cx="2719158" cy="3055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0911E-D7E3-1A0F-C190-5B035133D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393" y="3260992"/>
            <a:ext cx="4010585" cy="2372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F791C1-4614-15FF-9B80-5797045FB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189" y="0"/>
            <a:ext cx="3035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1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EEA98C-49E7-8EAD-49DC-E0850D0B16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0BED-3566-8743-16D2-D1DDAB3F0C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6136A-E60E-215B-7850-46337A3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89D47C-5F07-8550-AFBD-D232EAB2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Desktop: Update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2DED5-5D71-E3CD-7B49-A79D4FD7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5" y="2642532"/>
            <a:ext cx="4128393" cy="3127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CC710-C716-2CD9-A145-9A24F51D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513" y="2628509"/>
            <a:ext cx="4128393" cy="31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5B8615-7DDD-6938-15BB-C6BCACC3B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45820"/>
            <a:ext cx="5181600" cy="5262880"/>
          </a:xfrm>
        </p:spPr>
        <p:txBody>
          <a:bodyPr/>
          <a:lstStyle/>
          <a:p>
            <a:r>
              <a:rPr lang="en-US" dirty="0"/>
              <a:t>In this window navigate to the right folder by going up to C:\ and then choosing the appropriately named </a:t>
            </a:r>
            <a:r>
              <a:rPr lang="en-US"/>
              <a:t>reports folder.</a:t>
            </a:r>
            <a:endParaRPr lang="en-US" dirty="0"/>
          </a:p>
          <a:p>
            <a:r>
              <a:rPr lang="en-US" dirty="0"/>
              <a:t>Hit okay, close out of the </a:t>
            </a:r>
            <a:r>
              <a:rPr lang="en-US" dirty="0" err="1"/>
              <a:t>novascan</a:t>
            </a:r>
            <a:r>
              <a:rPr lang="en-US" dirty="0"/>
              <a:t> program completely and reopen.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9C66E-9F4E-1E5D-4D34-73A1131021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53D82-288F-46C5-1151-F790E71C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35AE75-65A8-E1A4-3D92-6BB053B9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Desktop: Update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58580-D720-D71F-6659-155D8CA4A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94" y="3198813"/>
            <a:ext cx="3819524" cy="2909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2AAC04-63CD-97B0-B3DE-558B013AA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1" r="2311" b="4953"/>
          <a:stretch/>
        </p:blipFill>
        <p:spPr>
          <a:xfrm>
            <a:off x="8753476" y="4039213"/>
            <a:ext cx="2689108" cy="1228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C92EE-6559-1116-5E12-B02D157D2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846" y="473847"/>
            <a:ext cx="4438345" cy="3396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D90792-3EA6-D69B-43C1-ACA26D23C7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1" t="2007" r="920" b="3200"/>
          <a:stretch/>
        </p:blipFill>
        <p:spPr>
          <a:xfrm>
            <a:off x="8596313" y="5413194"/>
            <a:ext cx="3071812" cy="122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7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2271C3-936C-6291-E79D-E052F5E24B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561DF-5D3C-D78F-FF7D-36FA46C9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691B6-3B04-A869-7254-08D2E15E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Desktop: Create Report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85781B-BEFE-8145-46D6-01376A3ED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64" y="3271483"/>
            <a:ext cx="743054" cy="790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CC50E0-4DEF-A079-41DB-9F7778D86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92" y="3429000"/>
            <a:ext cx="1228896" cy="409632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DF2FEDF-0C0E-1BC7-7276-8BB4B63A83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1705380"/>
            <a:ext cx="5181600" cy="39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2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394A1-DF7E-3631-CA24-3483437F0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7715" y="1224952"/>
            <a:ext cx="6516085" cy="4883748"/>
          </a:xfrm>
        </p:spPr>
        <p:txBody>
          <a:bodyPr/>
          <a:lstStyle/>
          <a:p>
            <a:r>
              <a:rPr lang="en-US" dirty="0"/>
              <a:t>Choose the appropriate files and select them, then hit file, save with whatever name you want (1.txt shown).</a:t>
            </a:r>
          </a:p>
          <a:p>
            <a:r>
              <a:rPr lang="en-US" dirty="0"/>
              <a:t>Note what folder its saving to (C:\M404_REPORTS shown).</a:t>
            </a:r>
          </a:p>
          <a:p>
            <a:r>
              <a:rPr lang="en-US" dirty="0"/>
              <a:t>Go to that folder, move the file to whichever network spot you want.</a:t>
            </a:r>
          </a:p>
          <a:p>
            <a:r>
              <a:rPr lang="en-US" dirty="0"/>
              <a:t>Note: the local folder for files sometimes refreshes itself and will delete saved txt files in the process, so move the file somewhat quickly from the folder to your </a:t>
            </a:r>
            <a:r>
              <a:rPr lang="en-US" dirty="0" err="1"/>
              <a:t>ufiles</a:t>
            </a:r>
            <a:r>
              <a:rPr lang="en-US" dirty="0"/>
              <a:t> (or other network location).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561DF-5D3C-D78F-FF7D-36FA46C9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691B6-3B04-A869-7254-08D2E15E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Desktop: Create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50998-D457-6950-0A2C-F8ADE6C31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47314"/>
            <a:ext cx="4064509" cy="31057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9E3170-F787-3A48-78DF-AFD46D4FE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50" y="4114417"/>
            <a:ext cx="4706007" cy="274358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1CD893A-2A7C-03DB-ADF6-846706367896}"/>
              </a:ext>
            </a:extLst>
          </p:cNvPr>
          <p:cNvSpPr/>
          <p:nvPr/>
        </p:nvSpPr>
        <p:spPr>
          <a:xfrm>
            <a:off x="553673" y="6186338"/>
            <a:ext cx="1593909" cy="535136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19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8B5B6F-9643-B7F8-D15D-58CC0AB48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952"/>
            <a:ext cx="7924800" cy="4883748"/>
          </a:xfrm>
        </p:spPr>
        <p:txBody>
          <a:bodyPr/>
          <a:lstStyle/>
          <a:p>
            <a:r>
              <a:rPr lang="en-US" dirty="0"/>
              <a:t>On the remote PC, the shared directory is labelled Q:</a:t>
            </a:r>
          </a:p>
          <a:p>
            <a:r>
              <a:rPr lang="en-US" dirty="0"/>
              <a:t>Save the data here and close the Remote Desktop.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267B5-F7CC-ADD4-C082-016C8B11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19481-34FA-175E-B3AE-2104FB4C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ufiles</a:t>
            </a:r>
            <a:r>
              <a:rPr lang="en-US" dirty="0"/>
              <a:t> 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C7A749-B0E4-1034-56B6-53FC3F94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0" y="170517"/>
            <a:ext cx="3048425" cy="668748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EBB4FC-3A72-FD86-EE55-8ED50ABDF933}"/>
              </a:ext>
            </a:extLst>
          </p:cNvPr>
          <p:cNvSpPr/>
          <p:nvPr/>
        </p:nvSpPr>
        <p:spPr>
          <a:xfrm>
            <a:off x="8892330" y="6687484"/>
            <a:ext cx="1216404" cy="204508"/>
          </a:xfrm>
          <a:custGeom>
            <a:avLst/>
            <a:gdLst>
              <a:gd name="connsiteX0" fmla="*/ 41945 w 1216404"/>
              <a:gd name="connsiteY0" fmla="*/ 327171 h 453005"/>
              <a:gd name="connsiteX1" fmla="*/ 25167 w 1216404"/>
              <a:gd name="connsiteY1" fmla="*/ 285226 h 453005"/>
              <a:gd name="connsiteX2" fmla="*/ 0 w 1216404"/>
              <a:gd name="connsiteY2" fmla="*/ 226503 h 453005"/>
              <a:gd name="connsiteX3" fmla="*/ 16778 w 1216404"/>
              <a:gd name="connsiteY3" fmla="*/ 125835 h 453005"/>
              <a:gd name="connsiteX4" fmla="*/ 67112 w 1216404"/>
              <a:gd name="connsiteY4" fmla="*/ 92279 h 453005"/>
              <a:gd name="connsiteX5" fmla="*/ 218114 w 1216404"/>
              <a:gd name="connsiteY5" fmla="*/ 25167 h 453005"/>
              <a:gd name="connsiteX6" fmla="*/ 276837 w 1216404"/>
              <a:gd name="connsiteY6" fmla="*/ 16778 h 453005"/>
              <a:gd name="connsiteX7" fmla="*/ 411061 w 1216404"/>
              <a:gd name="connsiteY7" fmla="*/ 0 h 453005"/>
              <a:gd name="connsiteX8" fmla="*/ 1015068 w 1216404"/>
              <a:gd name="connsiteY8" fmla="*/ 16778 h 453005"/>
              <a:gd name="connsiteX9" fmla="*/ 1098958 w 1216404"/>
              <a:gd name="connsiteY9" fmla="*/ 33556 h 453005"/>
              <a:gd name="connsiteX10" fmla="*/ 1132514 w 1216404"/>
              <a:gd name="connsiteY10" fmla="*/ 50334 h 453005"/>
              <a:gd name="connsiteX11" fmla="*/ 1182848 w 1216404"/>
              <a:gd name="connsiteY11" fmla="*/ 117446 h 453005"/>
              <a:gd name="connsiteX12" fmla="*/ 1208015 w 1216404"/>
              <a:gd name="connsiteY12" fmla="*/ 201336 h 453005"/>
              <a:gd name="connsiteX13" fmla="*/ 1216404 w 1216404"/>
              <a:gd name="connsiteY13" fmla="*/ 226503 h 453005"/>
              <a:gd name="connsiteX14" fmla="*/ 1182848 w 1216404"/>
              <a:gd name="connsiteY14" fmla="*/ 369115 h 453005"/>
              <a:gd name="connsiteX15" fmla="*/ 1157681 w 1216404"/>
              <a:gd name="connsiteY15" fmla="*/ 385893 h 453005"/>
              <a:gd name="connsiteX16" fmla="*/ 914400 w 1216404"/>
              <a:gd name="connsiteY16" fmla="*/ 444616 h 453005"/>
              <a:gd name="connsiteX17" fmla="*/ 679509 w 1216404"/>
              <a:gd name="connsiteY17" fmla="*/ 453005 h 453005"/>
              <a:gd name="connsiteX18" fmla="*/ 285226 w 1216404"/>
              <a:gd name="connsiteY18" fmla="*/ 444616 h 453005"/>
              <a:gd name="connsiteX19" fmla="*/ 234892 w 1216404"/>
              <a:gd name="connsiteY19" fmla="*/ 411060 h 453005"/>
              <a:gd name="connsiteX20" fmla="*/ 75501 w 1216404"/>
              <a:gd name="connsiteY20" fmla="*/ 343949 h 453005"/>
              <a:gd name="connsiteX21" fmla="*/ 0 w 1216404"/>
              <a:gd name="connsiteY21" fmla="*/ 251670 h 453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404" h="453005">
                <a:moveTo>
                  <a:pt x="41945" y="327171"/>
                </a:moveTo>
                <a:cubicBezTo>
                  <a:pt x="36352" y="313189"/>
                  <a:pt x="31283" y="298987"/>
                  <a:pt x="25167" y="285226"/>
                </a:cubicBezTo>
                <a:cubicBezTo>
                  <a:pt x="-2476" y="223028"/>
                  <a:pt x="17230" y="278194"/>
                  <a:pt x="0" y="226503"/>
                </a:cubicBezTo>
                <a:cubicBezTo>
                  <a:pt x="5593" y="192947"/>
                  <a:pt x="1564" y="156262"/>
                  <a:pt x="16778" y="125835"/>
                </a:cubicBezTo>
                <a:cubicBezTo>
                  <a:pt x="25796" y="107799"/>
                  <a:pt x="49485" y="102072"/>
                  <a:pt x="67112" y="92279"/>
                </a:cubicBezTo>
                <a:cubicBezTo>
                  <a:pt x="106112" y="70612"/>
                  <a:pt x="168716" y="36567"/>
                  <a:pt x="218114" y="25167"/>
                </a:cubicBezTo>
                <a:cubicBezTo>
                  <a:pt x="237381" y="20721"/>
                  <a:pt x="257230" y="19335"/>
                  <a:pt x="276837" y="16778"/>
                </a:cubicBezTo>
                <a:lnTo>
                  <a:pt x="411061" y="0"/>
                </a:lnTo>
                <a:cubicBezTo>
                  <a:pt x="612397" y="5593"/>
                  <a:pt x="813894" y="6965"/>
                  <a:pt x="1015068" y="16778"/>
                </a:cubicBezTo>
                <a:cubicBezTo>
                  <a:pt x="1043551" y="18167"/>
                  <a:pt x="1098958" y="33556"/>
                  <a:pt x="1098958" y="33556"/>
                </a:cubicBezTo>
                <a:cubicBezTo>
                  <a:pt x="1110143" y="39149"/>
                  <a:pt x="1122338" y="43065"/>
                  <a:pt x="1132514" y="50334"/>
                </a:cubicBezTo>
                <a:cubicBezTo>
                  <a:pt x="1158202" y="68682"/>
                  <a:pt x="1166707" y="90545"/>
                  <a:pt x="1182848" y="117446"/>
                </a:cubicBezTo>
                <a:cubicBezTo>
                  <a:pt x="1195526" y="168160"/>
                  <a:pt x="1187591" y="140064"/>
                  <a:pt x="1208015" y="201336"/>
                </a:cubicBezTo>
                <a:lnTo>
                  <a:pt x="1216404" y="226503"/>
                </a:lnTo>
                <a:cubicBezTo>
                  <a:pt x="1210854" y="265354"/>
                  <a:pt x="1218337" y="333627"/>
                  <a:pt x="1182848" y="369115"/>
                </a:cubicBezTo>
                <a:cubicBezTo>
                  <a:pt x="1175719" y="376244"/>
                  <a:pt x="1166973" y="381980"/>
                  <a:pt x="1157681" y="385893"/>
                </a:cubicBezTo>
                <a:cubicBezTo>
                  <a:pt x="1025671" y="441476"/>
                  <a:pt x="1043362" y="438325"/>
                  <a:pt x="914400" y="444616"/>
                </a:cubicBezTo>
                <a:cubicBezTo>
                  <a:pt x="836146" y="448433"/>
                  <a:pt x="757806" y="450209"/>
                  <a:pt x="679509" y="453005"/>
                </a:cubicBezTo>
                <a:lnTo>
                  <a:pt x="285226" y="444616"/>
                </a:lnTo>
                <a:cubicBezTo>
                  <a:pt x="265150" y="442722"/>
                  <a:pt x="252684" y="420549"/>
                  <a:pt x="234892" y="411060"/>
                </a:cubicBezTo>
                <a:cubicBezTo>
                  <a:pt x="200545" y="392742"/>
                  <a:pt x="109861" y="357693"/>
                  <a:pt x="75501" y="343949"/>
                </a:cubicBezTo>
                <a:cubicBezTo>
                  <a:pt x="5919" y="256971"/>
                  <a:pt x="33711" y="285381"/>
                  <a:pt x="0" y="251670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00051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D538F3-3C2A-F82C-5AE6-B372D327D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24952"/>
            <a:ext cx="10527529" cy="4883748"/>
          </a:xfrm>
        </p:spPr>
        <p:txBody>
          <a:bodyPr/>
          <a:lstStyle/>
          <a:p>
            <a:r>
              <a:rPr lang="en-US" dirty="0"/>
              <a:t>Excel Import and Save is needed to create the preferred format.</a:t>
            </a:r>
          </a:p>
          <a:p>
            <a:r>
              <a:rPr lang="en-US" dirty="0"/>
              <a:t>Import without headers using Tab and Semicolons as delimiters.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3165-F4CA-BAD1-EC28-DBB56E3F6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EE30D9-ED74-0B86-54C5-CDDA57B6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Import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EC28A-CD17-22A7-2C96-78363154B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5" y="2366101"/>
            <a:ext cx="5515745" cy="41915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8643A-DA65-5295-F7D7-9A8720A5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129" y="2337522"/>
            <a:ext cx="552527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05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37002F-FC54-E832-521C-C16073E2D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4952"/>
            <a:ext cx="10515600" cy="4883748"/>
          </a:xfrm>
        </p:spPr>
        <p:txBody>
          <a:bodyPr/>
          <a:lstStyle/>
          <a:p>
            <a:r>
              <a:rPr lang="en-US" dirty="0"/>
              <a:t>Save as a text (Tab delimited)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F1210-46B0-33C1-0F1A-53B46B35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0B25-7830-4E3E-B0D0-87744A56730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7D9E9F-47BF-F0BF-2E8C-0B0B3540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Save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37AAF-0B2C-4B0B-1516-2AFC56E54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84" y="2267933"/>
            <a:ext cx="7211431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3895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, Section, Appendix Slides">
  <a:themeElements>
    <a:clrScheme name="2022 SkyWater Palette">
      <a:dk1>
        <a:sysClr val="windowText" lastClr="000000"/>
      </a:dk1>
      <a:lt1>
        <a:srgbClr val="FFFFFF"/>
      </a:lt1>
      <a:dk2>
        <a:srgbClr val="003F53"/>
      </a:dk2>
      <a:lt2>
        <a:srgbClr val="E7E6E6"/>
      </a:lt2>
      <a:accent1>
        <a:srgbClr val="00638A"/>
      </a:accent1>
      <a:accent2>
        <a:srgbClr val="1E7678"/>
      </a:accent2>
      <a:accent3>
        <a:srgbClr val="B3D235"/>
      </a:accent3>
      <a:accent4>
        <a:srgbClr val="FFB618"/>
      </a:accent4>
      <a:accent5>
        <a:srgbClr val="F5791F"/>
      </a:accent5>
      <a:accent6>
        <a:srgbClr val="E9D19D"/>
      </a:accent6>
      <a:hlink>
        <a:srgbClr val="00638A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bstrate Contact Experiment" id="{98B8281B-657A-4F15-BCFB-9AC108AAF5AA}" vid="{723CFE48-72B4-42C1-8AAA-DD22704118F0}"/>
    </a:ext>
  </a:extLst>
</a:theme>
</file>

<file path=ppt/theme/theme2.xml><?xml version="1.0" encoding="utf-8"?>
<a:theme xmlns:a="http://schemas.openxmlformats.org/drawingml/2006/main" name="1_Copyright Notice for Public Disclosure">
  <a:themeElements>
    <a:clrScheme name="2022 SkyWater Palette">
      <a:dk1>
        <a:sysClr val="windowText" lastClr="000000"/>
      </a:dk1>
      <a:lt1>
        <a:srgbClr val="FFFFFF"/>
      </a:lt1>
      <a:dk2>
        <a:srgbClr val="003F53"/>
      </a:dk2>
      <a:lt2>
        <a:srgbClr val="E7E6E6"/>
      </a:lt2>
      <a:accent1>
        <a:srgbClr val="00638A"/>
      </a:accent1>
      <a:accent2>
        <a:srgbClr val="1E7678"/>
      </a:accent2>
      <a:accent3>
        <a:srgbClr val="B3D235"/>
      </a:accent3>
      <a:accent4>
        <a:srgbClr val="FFB618"/>
      </a:accent4>
      <a:accent5>
        <a:srgbClr val="F5791F"/>
      </a:accent5>
      <a:accent6>
        <a:srgbClr val="E9D19D"/>
      </a:accent6>
      <a:hlink>
        <a:srgbClr val="00638A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bstrate Contact Experiment" id="{98B8281B-657A-4F15-BCFB-9AC108AAF5AA}" vid="{F8C5BA9D-B25D-47BE-8055-8FF6350CD14A}"/>
    </a:ext>
  </a:extLst>
</a:theme>
</file>

<file path=ppt/theme/theme3.xml><?xml version="1.0" encoding="utf-8"?>
<a:theme xmlns:a="http://schemas.openxmlformats.org/drawingml/2006/main" name="2_Internal Use Only">
  <a:themeElements>
    <a:clrScheme name="2022 SkyWater Palette">
      <a:dk1>
        <a:sysClr val="windowText" lastClr="000000"/>
      </a:dk1>
      <a:lt1>
        <a:srgbClr val="FFFFFF"/>
      </a:lt1>
      <a:dk2>
        <a:srgbClr val="003F53"/>
      </a:dk2>
      <a:lt2>
        <a:srgbClr val="E7E6E6"/>
      </a:lt2>
      <a:accent1>
        <a:srgbClr val="00638A"/>
      </a:accent1>
      <a:accent2>
        <a:srgbClr val="1E7678"/>
      </a:accent2>
      <a:accent3>
        <a:srgbClr val="B3D235"/>
      </a:accent3>
      <a:accent4>
        <a:srgbClr val="FFB618"/>
      </a:accent4>
      <a:accent5>
        <a:srgbClr val="F5791F"/>
      </a:accent5>
      <a:accent6>
        <a:srgbClr val="E9D19D"/>
      </a:accent6>
      <a:hlink>
        <a:srgbClr val="00638A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bstrate Contact Experiment" id="{98B8281B-657A-4F15-BCFB-9AC108AAF5AA}" vid="{616ED0EC-547C-44BD-8D9F-D01874A15052}"/>
    </a:ext>
  </a:extLst>
</a:theme>
</file>

<file path=ppt/theme/theme4.xml><?xml version="1.0" encoding="utf-8"?>
<a:theme xmlns:a="http://schemas.openxmlformats.org/drawingml/2006/main" name="3_Proprietary - External Use">
  <a:themeElements>
    <a:clrScheme name="2022 SkyWater Palette">
      <a:dk1>
        <a:sysClr val="windowText" lastClr="000000"/>
      </a:dk1>
      <a:lt1>
        <a:srgbClr val="FFFFFF"/>
      </a:lt1>
      <a:dk2>
        <a:srgbClr val="003F53"/>
      </a:dk2>
      <a:lt2>
        <a:srgbClr val="E7E6E6"/>
      </a:lt2>
      <a:accent1>
        <a:srgbClr val="00638A"/>
      </a:accent1>
      <a:accent2>
        <a:srgbClr val="1E7678"/>
      </a:accent2>
      <a:accent3>
        <a:srgbClr val="B3D235"/>
      </a:accent3>
      <a:accent4>
        <a:srgbClr val="FFB618"/>
      </a:accent4>
      <a:accent5>
        <a:srgbClr val="F5791F"/>
      </a:accent5>
      <a:accent6>
        <a:srgbClr val="E9D19D"/>
      </a:accent6>
      <a:hlink>
        <a:srgbClr val="00638A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bstrate Contact Experiment" id="{98B8281B-657A-4F15-BCFB-9AC108AAF5AA}" vid="{675FEFBF-379D-4209-9575-78C8A6A1FDD9}"/>
    </a:ext>
  </a:extLst>
</a:theme>
</file>

<file path=ppt/theme/theme5.xml><?xml version="1.0" encoding="utf-8"?>
<a:theme xmlns:a="http://schemas.openxmlformats.org/drawingml/2006/main" name="4_Company Meeting">
  <a:themeElements>
    <a:clrScheme name="2022 SkyWater Palette">
      <a:dk1>
        <a:sysClr val="windowText" lastClr="000000"/>
      </a:dk1>
      <a:lt1>
        <a:srgbClr val="FFFFFF"/>
      </a:lt1>
      <a:dk2>
        <a:srgbClr val="003F53"/>
      </a:dk2>
      <a:lt2>
        <a:srgbClr val="E7E6E6"/>
      </a:lt2>
      <a:accent1>
        <a:srgbClr val="00638A"/>
      </a:accent1>
      <a:accent2>
        <a:srgbClr val="1E7678"/>
      </a:accent2>
      <a:accent3>
        <a:srgbClr val="B3D235"/>
      </a:accent3>
      <a:accent4>
        <a:srgbClr val="FFB618"/>
      </a:accent4>
      <a:accent5>
        <a:srgbClr val="F5791F"/>
      </a:accent5>
      <a:accent6>
        <a:srgbClr val="E9D19D"/>
      </a:accent6>
      <a:hlink>
        <a:srgbClr val="00638A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bstrate Contact Experiment" id="{98B8281B-657A-4F15-BCFB-9AC108AAF5AA}" vid="{B23D59A8-2561-41C9-AF57-1E339F5A2841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5E5586BB766443A7DB0E10C3AAD090" ma:contentTypeVersion="14" ma:contentTypeDescription="Create a new document." ma:contentTypeScope="" ma:versionID="a9021d1e02dc3bca23cdaf0f26b0b710">
  <xsd:schema xmlns:xsd="http://www.w3.org/2001/XMLSchema" xmlns:xs="http://www.w3.org/2001/XMLSchema" xmlns:p="http://schemas.microsoft.com/office/2006/metadata/properties" xmlns:ns2="77494c51-fe9a-4a16-86ed-c916e7a93d9e" xmlns:ns3="fb871d3f-4a2a-4c48-b9b3-6a5ddd99e7e9" targetNamespace="http://schemas.microsoft.com/office/2006/metadata/properties" ma:root="true" ma:fieldsID="452acf80b2c0045ca7b9665fc66bfc06" ns2:_="" ns3:_="">
    <xsd:import namespace="77494c51-fe9a-4a16-86ed-c916e7a93d9e"/>
    <xsd:import namespace="fb871d3f-4a2a-4c48-b9b3-6a5ddd99e7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94c51-fe9a-4a16-86ed-c916e7a93d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7" nillable="true" ma:displayName="Tags" ma:internalName="MediaServiceAutoTags" ma:readOnly="true">
      <xsd:simpleType>
        <xsd:restriction base="dms:Text"/>
      </xsd:simpleType>
    </xsd:element>
    <xsd:element name="MediaServiceGenerationTime" ma:index="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71d3f-4a2a-4c48-b9b3-6a5ddd99e7e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b871d3f-4a2a-4c48-b9b3-6a5ddd99e7e9">
      <UserInfo>
        <DisplayName>Marketing Visitors</DisplayName>
        <AccountId>4</AccountId>
        <AccountType/>
      </UserInfo>
      <UserInfo>
        <DisplayName>Pete Manos</DisplayName>
        <AccountId>126</AccountId>
        <AccountType/>
      </UserInfo>
      <UserInfo>
        <DisplayName>Kara Rudek</DisplayName>
        <AccountId>108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E11929-877C-4EEE-8687-6F101099CD8F}">
  <ds:schemaRefs>
    <ds:schemaRef ds:uri="77494c51-fe9a-4a16-86ed-c916e7a93d9e"/>
    <ds:schemaRef ds:uri="fb871d3f-4a2a-4c48-b9b3-6a5ddd99e7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29FF02C-B687-4724-BF6B-1A24658684F3}">
  <ds:schemaRefs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fb871d3f-4a2a-4c48-b9b3-6a5ddd99e7e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7494c51-fe9a-4a16-86ed-c916e7a93d9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0D0B15-3426-40DA-BA99-5C8CBA35C4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Skywater Template</Template>
  <TotalTime>11505</TotalTime>
  <Words>261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Lato</vt:lpstr>
      <vt:lpstr>Raleway</vt:lpstr>
      <vt:lpstr>Cover, Section, Appendix Slides</vt:lpstr>
      <vt:lpstr>1_Copyright Notice for Public Disclosure</vt:lpstr>
      <vt:lpstr>2_Internal Use Only</vt:lpstr>
      <vt:lpstr>3_Proprietary - External Use</vt:lpstr>
      <vt:lpstr>4_Company Meeting</vt:lpstr>
      <vt:lpstr>PowerPoint Presentation</vt:lpstr>
      <vt:lpstr>Remote Desktop: Log In</vt:lpstr>
      <vt:lpstr>Remote Desktop: Update</vt:lpstr>
      <vt:lpstr>Remote Desktop: Update</vt:lpstr>
      <vt:lpstr>Remote Desktop: Create Report</vt:lpstr>
      <vt:lpstr>Remote Desktop: Create Report</vt:lpstr>
      <vt:lpstr>ufiles Location</vt:lpstr>
      <vt:lpstr>Excel Import</vt:lpstr>
      <vt:lpstr>Excel Save</vt:lpstr>
      <vt:lpstr>JMP</vt:lpstr>
      <vt:lpstr>JMP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Macken, Declan</dc:creator>
  <cp:lastModifiedBy>Macken, Declan</cp:lastModifiedBy>
  <cp:revision>2</cp:revision>
  <dcterms:created xsi:type="dcterms:W3CDTF">2025-02-14T14:44:09Z</dcterms:created>
  <dcterms:modified xsi:type="dcterms:W3CDTF">2025-06-18T14:01:11Z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0x010100BE5E5586BB766443A7DB0E10C3AAD090</vt:lpwstr>
  </property>
  <property fmtid="{D5CDD505-2E9C-101B-9397-08002B2CF9AE}" pid="3" name="_ExtendedDescription">
    <vt:lpwstr/>
  </property>
</Properties>
</file>