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3" r:id="rId12"/>
    <p:sldId id="266" r:id="rId13"/>
    <p:sldId id="272" r:id="rId14"/>
    <p:sldId id="267" r:id="rId15"/>
    <p:sldId id="274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8"/>
  </p:normalViewPr>
  <p:slideViewPr>
    <p:cSldViewPr snapToGrid="0" snapToObjects="1">
      <p:cViewPr varScale="1">
        <p:scale>
          <a:sx n="242" d="100"/>
          <a:sy n="242" d="100"/>
        </p:scale>
        <p:origin x="3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90ADA-87AE-1F40-9429-1EC6F22E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1C2900-8476-8844-AEDC-4A1875ACE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D75A5-3532-0E49-8723-833B8900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0A6CB-516F-9447-9E9B-E2A96FE2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0FCFD-3760-9A41-B075-2416FC6D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8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B58C-440F-1945-B13F-838ABB19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4011AF-112D-4643-B1F3-66E51AD6F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67E1E-D308-8E4C-ABE8-C9142A5D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E61D2-D382-834E-AC9F-131D1FBD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444D6-6AD1-3447-A197-CE6C1275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F37EC5-C20D-7F4E-8316-B5704535F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7075EB-C87E-BC4A-82B8-82ADE7B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F33E1-EEB1-FE4A-929E-C868FA32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002DA-F9DF-2641-87EF-DBC8446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4A651-AF05-C743-AEE7-DBDE816D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065AC-55E9-464B-922F-6A1A0FFB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10422-3374-2948-9518-F1F92EED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BB9C9-0503-0749-83EA-A9D20916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0E793-C5BF-664D-81C8-6A1BFBAC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B0587-EE8D-1548-BEE4-BE317BDA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9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2566-6D11-F544-8102-B08F2053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4347EE-1A25-9942-BF7B-CAC52E77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27D93-DA92-B045-8286-AA09E8AE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87494-CC4F-1C41-8AB2-29FCC508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D53FE-EBE2-1843-84E8-B06D3050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1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69423-AA5F-C04C-A62A-688059B4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9F8BC-6FC9-C64D-B508-29A1ABD26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17C95-DA59-7949-A0F7-AB91190C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2F01D-2C11-6649-A3F1-87F471F8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36526-1404-2540-A378-4AB75555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DC90E-2035-DC46-BCA9-EF79DFAC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1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EC2D7-387C-AB4F-A720-D9AF544D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5833E-2E72-9747-AAB9-01497A43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28A2E-F11E-BE45-859B-125ED30D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00AC14-6B6D-E445-BF10-B579C7182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892037-D62B-BA4D-9C70-6F4CD5515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782C6D-C751-2346-9BF7-5FB1338E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BE9B08-B523-0049-8569-07ED43B1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780921-D8DE-DD45-87A7-FE089978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CBD8-C77C-2244-B4F2-A7057AA2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F24D2D-2E5A-D64C-BF9E-3972F604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336F3C-0B31-1C42-9DB6-CD41BB3C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8DDE60-F2BE-AD47-B62E-AA20A1FF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68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3C3F55-4150-EC48-8DBB-10340E2A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F2DE16-FAAB-9244-BD57-B6373C61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FA81F3-A0A4-7E4E-BB15-EC29C81E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1E2AF-CDC1-AA43-B77A-94126BAB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22425-5FA8-6D4B-95EE-6D273D66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0C7275-2146-7C42-A1C6-FD3B62B1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C67213-FDB0-5E41-A82B-C6FEC62E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3BD52B-BE04-9040-93E5-50EEF43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FC540-5DE9-8640-BF71-56668589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67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25D23-A9D0-5449-B67F-CED4543B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ADCFD5-BFEE-F842-A659-40FCEC176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DAC204-EDE3-B940-BF5B-206C6CE98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DAFC5-D37F-0841-9272-6B49C284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560-D8A3-5E48-B0A8-24DDC2764CD4}" type="datetimeFigureOut">
              <a:rPr lang="de-DE" smtClean="0"/>
              <a:t>11.11.20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9C5793-FA5B-DC40-90A4-7C51194E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65E0FE-E795-9949-BCA0-BACF0D48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B4E2-78EF-E143-B4D0-757FCE8AD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6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8EA5FA-F5CB-054F-BF80-1CC2C148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3F3847-7FE6-4E49-98B5-B4AF8917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6D297-7DD7-4E4C-8FBE-13BAADE51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D560-D8A3-5E48-B0A8-24DDC2764CD4}" type="datetimeFigureOut">
              <a:rPr lang="de-DE" smtClean="0"/>
              <a:t>11.11.20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7B302-9828-464E-BD03-1AB62893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CB0C75-D87D-6547-B6B5-E9AE307AC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B4E2-78EF-E143-B4D0-757FCE8ADCE7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82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History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0C294A5-0F7B-924B-8B11-241D7BCBB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Comic Sans MS" panose="030F0902030302020204" pitchFamily="66" charset="0"/>
              </a:rPr>
              <a:t>Codepals</a:t>
            </a:r>
            <a:r>
              <a:rPr lang="de-DE" dirty="0">
                <a:latin typeface="Comic Sans MS" panose="030F0902030302020204" pitchFamily="66" charset="0"/>
              </a:rPr>
              <a:t> </a:t>
            </a:r>
            <a:r>
              <a:rPr lang="de-DE" dirty="0" err="1">
                <a:latin typeface="Comic Sans MS" panose="030F0902030302020204" pitchFamily="66" charset="0"/>
              </a:rPr>
              <a:t>Meetup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840B0210-EF38-F148-AE3A-7867D942E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omic Sans MS" panose="030F0902030302020204" pitchFamily="66" charset="0"/>
              </a:rPr>
              <a:t>2020-11-11</a:t>
            </a:r>
          </a:p>
          <a:p>
            <a:r>
              <a:rPr lang="de-DE" dirty="0">
                <a:latin typeface="Comic Sans MS" panose="030F0902030302020204" pitchFamily="66" charset="0"/>
              </a:rPr>
              <a:t>REST-APIs </a:t>
            </a:r>
            <a:r>
              <a:rPr lang="de-DE" dirty="0" err="1">
                <a:latin typeface="Comic Sans MS" panose="030F0902030302020204" pitchFamily="66" charset="0"/>
              </a:rPr>
              <a:t>with</a:t>
            </a:r>
            <a:r>
              <a:rPr lang="de-DE" dirty="0">
                <a:latin typeface="Comic Sans MS" panose="030F0902030302020204" pitchFamily="66" charset="0"/>
              </a:rPr>
              <a:t> Poker Game </a:t>
            </a:r>
            <a:r>
              <a:rPr lang="de-DE" dirty="0" err="1">
                <a:latin typeface="Comic Sans MS" panose="030F0902030302020204" pitchFamily="66" charset="0"/>
              </a:rPr>
              <a:t>Example</a:t>
            </a:r>
            <a:endParaRPr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2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6269419" y="2123088"/>
            <a:ext cx="2417379" cy="2136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Table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name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id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cards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players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</a:p>
          <a:p>
            <a:pPr marL="285750" indent="-285750" algn="ctr">
              <a:buFontTx/>
              <a:buChar char="-"/>
            </a:pP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417168F-BC2D-AA44-99BF-FB75C811585C}"/>
              </a:ext>
            </a:extLst>
          </p:cNvPr>
          <p:cNvCxnSpPr>
            <a:cxnSpLocks/>
          </p:cNvCxnSpPr>
          <p:nvPr/>
        </p:nvCxnSpPr>
        <p:spPr>
          <a:xfrm>
            <a:off x="4260845" y="311383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6D92BF6-2D85-8044-8B97-ACF5F95D0D42}"/>
              </a:ext>
            </a:extLst>
          </p:cNvPr>
          <p:cNvCxnSpPr>
            <a:cxnSpLocks/>
          </p:cNvCxnSpPr>
          <p:nvPr/>
        </p:nvCxnSpPr>
        <p:spPr>
          <a:xfrm>
            <a:off x="4313397" y="3577584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4097935" y="269590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tables</a:t>
            </a:r>
            <a:r>
              <a:rPr lang="de-DE" dirty="0">
                <a:latin typeface="Comic Sans MS" panose="030F0902030302020204" pitchFamily="66" charset="0"/>
              </a:rPr>
              <a:t>/0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8CBB9B-1FFA-7046-841E-3B5544A2EF19}"/>
              </a:ext>
            </a:extLst>
          </p:cNvPr>
          <p:cNvSpPr txBox="1"/>
          <p:nvPr/>
        </p:nvSpPr>
        <p:spPr>
          <a:xfrm>
            <a:off x="4865054" y="35506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7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6406053" y="2045690"/>
            <a:ext cx="2417379" cy="2136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Table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name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id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cards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players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</a:p>
          <a:p>
            <a:pPr marL="285750" indent="-285750" algn="ctr">
              <a:buFontTx/>
              <a:buChar char="-"/>
            </a:pP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417168F-BC2D-AA44-99BF-FB75C811585C}"/>
              </a:ext>
            </a:extLst>
          </p:cNvPr>
          <p:cNvCxnSpPr>
            <a:cxnSpLocks/>
          </p:cNvCxnSpPr>
          <p:nvPr/>
        </p:nvCxnSpPr>
        <p:spPr>
          <a:xfrm>
            <a:off x="4260845" y="311383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6D92BF6-2D85-8044-8B97-ACF5F95D0D42}"/>
              </a:ext>
            </a:extLst>
          </p:cNvPr>
          <p:cNvCxnSpPr>
            <a:cxnSpLocks/>
          </p:cNvCxnSpPr>
          <p:nvPr/>
        </p:nvCxnSpPr>
        <p:spPr>
          <a:xfrm>
            <a:off x="4313397" y="3577584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4097935" y="269590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tables</a:t>
            </a:r>
            <a:r>
              <a:rPr lang="de-DE" dirty="0">
                <a:latin typeface="Comic Sans MS" panose="030F0902030302020204" pitchFamily="66" charset="0"/>
              </a:rPr>
              <a:t>/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8CBB9B-1FFA-7046-841E-3B5544A2EF19}"/>
              </a:ext>
            </a:extLst>
          </p:cNvPr>
          <p:cNvSpPr txBox="1"/>
          <p:nvPr/>
        </p:nvSpPr>
        <p:spPr>
          <a:xfrm>
            <a:off x="4865054" y="35506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C7C824-0EF1-0740-8EFC-76689DBB97E1}"/>
              </a:ext>
            </a:extLst>
          </p:cNvPr>
          <p:cNvSpPr/>
          <p:nvPr/>
        </p:nvSpPr>
        <p:spPr>
          <a:xfrm>
            <a:off x="6517619" y="2456983"/>
            <a:ext cx="2417379" cy="2136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Table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name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id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cards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players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</a:p>
          <a:p>
            <a:pPr marL="285750" indent="-285750" algn="ctr">
              <a:buFontTx/>
              <a:buChar char="-"/>
            </a:pP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D393C1E-1CF7-2844-A525-46020B24EB83}"/>
              </a:ext>
            </a:extLst>
          </p:cNvPr>
          <p:cNvSpPr/>
          <p:nvPr/>
        </p:nvSpPr>
        <p:spPr>
          <a:xfrm>
            <a:off x="6576633" y="2868276"/>
            <a:ext cx="2417379" cy="2136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Table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name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id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cards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players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</a:p>
          <a:p>
            <a:pPr marL="285750" indent="-285750" algn="ctr">
              <a:buFontTx/>
              <a:buChar char="-"/>
            </a:pP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3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27985" y="2698582"/>
            <a:ext cx="241737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417168F-BC2D-AA44-99BF-FB75C811585C}"/>
              </a:ext>
            </a:extLst>
          </p:cNvPr>
          <p:cNvCxnSpPr>
            <a:cxnSpLocks/>
          </p:cNvCxnSpPr>
          <p:nvPr/>
        </p:nvCxnSpPr>
        <p:spPr>
          <a:xfrm>
            <a:off x="4045382" y="3061189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6D92BF6-2D85-8044-8B97-ACF5F95D0D42}"/>
              </a:ext>
            </a:extLst>
          </p:cNvPr>
          <p:cNvCxnSpPr>
            <a:cxnSpLocks/>
          </p:cNvCxnSpPr>
          <p:nvPr/>
        </p:nvCxnSpPr>
        <p:spPr>
          <a:xfrm>
            <a:off x="4097934" y="3524943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882472" y="2643261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8CBB9B-1FFA-7046-841E-3B5544A2EF19}"/>
              </a:ext>
            </a:extLst>
          </p:cNvPr>
          <p:cNvSpPr txBox="1"/>
          <p:nvPr/>
        </p:nvSpPr>
        <p:spPr>
          <a:xfrm>
            <a:off x="4649591" y="349799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1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96302" y="1868264"/>
            <a:ext cx="2417379" cy="31767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417168F-BC2D-AA44-99BF-FB75C811585C}"/>
              </a:ext>
            </a:extLst>
          </p:cNvPr>
          <p:cNvCxnSpPr>
            <a:cxnSpLocks/>
          </p:cNvCxnSpPr>
          <p:nvPr/>
        </p:nvCxnSpPr>
        <p:spPr>
          <a:xfrm>
            <a:off x="4197782" y="4091203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6D92BF6-2D85-8044-8B97-ACF5F95D0D42}"/>
              </a:ext>
            </a:extLst>
          </p:cNvPr>
          <p:cNvCxnSpPr>
            <a:cxnSpLocks/>
          </p:cNvCxnSpPr>
          <p:nvPr/>
        </p:nvCxnSpPr>
        <p:spPr>
          <a:xfrm>
            <a:off x="4250334" y="455495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4034872" y="36732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player</a:t>
            </a:r>
            <a:r>
              <a:rPr lang="de-DE" dirty="0">
                <a:latin typeface="Comic Sans MS" panose="030F0902030302020204" pitchFamily="66" charset="0"/>
              </a:rPr>
              <a:t>/1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8CBB9B-1FFA-7046-841E-3B5544A2EF19}"/>
              </a:ext>
            </a:extLst>
          </p:cNvPr>
          <p:cNvSpPr txBox="1"/>
          <p:nvPr/>
        </p:nvSpPr>
        <p:spPr>
          <a:xfrm>
            <a:off x="4801991" y="452800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E29E705-D84D-4B45-97B6-4692093FBB96}"/>
              </a:ext>
            </a:extLst>
          </p:cNvPr>
          <p:cNvCxnSpPr>
            <a:cxnSpLocks/>
          </p:cNvCxnSpPr>
          <p:nvPr/>
        </p:nvCxnSpPr>
        <p:spPr>
          <a:xfrm>
            <a:off x="4197782" y="3582818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8FD6995-1C89-9F44-A419-99CC98737DF7}"/>
              </a:ext>
            </a:extLst>
          </p:cNvPr>
          <p:cNvSpPr txBox="1"/>
          <p:nvPr/>
        </p:nvSpPr>
        <p:spPr>
          <a:xfrm>
            <a:off x="4034872" y="316489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player</a:t>
            </a:r>
            <a:r>
              <a:rPr lang="de-DE" dirty="0">
                <a:latin typeface="Comic Sans MS" panose="030F0902030302020204" pitchFamily="66" charset="0"/>
              </a:rPr>
              <a:t>/1</a:t>
            </a:r>
            <a:endParaRPr dirty="0">
              <a:latin typeface="Comic Sans MS" panose="030F0902030302020204" pitchFamily="66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B552CEF-9302-044C-B80D-A6F2E214F704}"/>
              </a:ext>
            </a:extLst>
          </p:cNvPr>
          <p:cNvCxnSpPr>
            <a:cxnSpLocks/>
          </p:cNvCxnSpPr>
          <p:nvPr/>
        </p:nvCxnSpPr>
        <p:spPr>
          <a:xfrm>
            <a:off x="4161533" y="3074433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6D49D88-5D24-F04F-847F-10AF2CE95AF0}"/>
              </a:ext>
            </a:extLst>
          </p:cNvPr>
          <p:cNvSpPr txBox="1"/>
          <p:nvPr/>
        </p:nvSpPr>
        <p:spPr>
          <a:xfrm>
            <a:off x="3998623" y="265650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player</a:t>
            </a:r>
            <a:r>
              <a:rPr lang="de-DE" dirty="0">
                <a:latin typeface="Comic Sans MS" panose="030F0902030302020204" pitchFamily="66" charset="0"/>
              </a:rPr>
              <a:t>/1</a:t>
            </a:r>
            <a:endParaRPr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27985" y="2698582"/>
            <a:ext cx="241737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598692" y="2638006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7FD90D2-E769-7F48-8080-0AD0485DFBE0}"/>
              </a:ext>
            </a:extLst>
          </p:cNvPr>
          <p:cNvGrpSpPr/>
          <p:nvPr/>
        </p:nvGrpSpPr>
        <p:grpSpPr>
          <a:xfrm>
            <a:off x="3761602" y="3055934"/>
            <a:ext cx="1808881" cy="713800"/>
            <a:chOff x="3761602" y="3055934"/>
            <a:chExt cx="1392621" cy="713800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B417168F-BC2D-AA44-99BF-FB75C811585C}"/>
                </a:ext>
              </a:extLst>
            </p:cNvPr>
            <p:cNvCxnSpPr>
              <a:cxnSpLocks/>
            </p:cNvCxnSpPr>
            <p:nvPr/>
          </p:nvCxnSpPr>
          <p:spPr>
            <a:xfrm>
              <a:off x="3761602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6D92BF6-2D85-8044-8B97-ACF5F95D0D4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4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08CBB9B-1FFA-7046-841E-3B5544A2EF19}"/>
                </a:ext>
              </a:extLst>
            </p:cNvPr>
            <p:cNvSpPr txBox="1"/>
            <p:nvPr/>
          </p:nvSpPr>
          <p:spPr>
            <a:xfrm>
              <a:off x="4365811" y="349273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91047" y="1332236"/>
            <a:ext cx="2417379" cy="39019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Player 1</a:t>
            </a: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-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money_on_table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430526" y="128742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player</a:t>
            </a:r>
            <a:r>
              <a:rPr lang="de-DE" dirty="0">
                <a:latin typeface="Comic Sans MS" panose="030F0902030302020204" pitchFamily="66" charset="0"/>
              </a:rPr>
              <a:t>/1/</a:t>
            </a:r>
            <a:r>
              <a:rPr lang="de-DE" dirty="0" err="1">
                <a:latin typeface="Comic Sans MS" panose="030F0902030302020204" pitchFamily="66" charset="0"/>
              </a:rPr>
              <a:t>call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7FD90D2-E769-7F48-8080-0AD0485DFBE0}"/>
              </a:ext>
            </a:extLst>
          </p:cNvPr>
          <p:cNvGrpSpPr/>
          <p:nvPr/>
        </p:nvGrpSpPr>
        <p:grpSpPr>
          <a:xfrm>
            <a:off x="3593436" y="1705354"/>
            <a:ext cx="1808881" cy="713800"/>
            <a:chOff x="3761602" y="3055934"/>
            <a:chExt cx="1392621" cy="713800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B417168F-BC2D-AA44-99BF-FB75C811585C}"/>
                </a:ext>
              </a:extLst>
            </p:cNvPr>
            <p:cNvCxnSpPr>
              <a:cxnSpLocks/>
            </p:cNvCxnSpPr>
            <p:nvPr/>
          </p:nvCxnSpPr>
          <p:spPr>
            <a:xfrm>
              <a:off x="3761602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6D92BF6-2D85-8044-8B97-ACF5F95D0D42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4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08CBB9B-1FFA-7046-841E-3B5544A2EF19}"/>
                </a:ext>
              </a:extLst>
            </p:cNvPr>
            <p:cNvSpPr txBox="1"/>
            <p:nvPr/>
          </p:nvSpPr>
          <p:spPr>
            <a:xfrm>
              <a:off x="4365811" y="349273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062CAF5-403C-7143-8202-A385E8B56B87}"/>
              </a:ext>
            </a:extLst>
          </p:cNvPr>
          <p:cNvSpPr txBox="1"/>
          <p:nvPr/>
        </p:nvSpPr>
        <p:spPr>
          <a:xfrm>
            <a:off x="3361187" y="2628169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player</a:t>
            </a:r>
            <a:r>
              <a:rPr lang="de-DE" dirty="0">
                <a:latin typeface="Comic Sans MS" panose="030F0902030302020204" pitchFamily="66" charset="0"/>
              </a:rPr>
              <a:t>/1/</a:t>
            </a:r>
            <a:r>
              <a:rPr lang="de-DE" dirty="0" err="1">
                <a:latin typeface="Comic Sans MS" panose="030F0902030302020204" pitchFamily="66" charset="0"/>
              </a:rPr>
              <a:t>raise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B886C1E-CC4E-A34D-BFE6-04A967844C67}"/>
              </a:ext>
            </a:extLst>
          </p:cNvPr>
          <p:cNvGrpSpPr/>
          <p:nvPr/>
        </p:nvGrpSpPr>
        <p:grpSpPr>
          <a:xfrm>
            <a:off x="3524097" y="3046097"/>
            <a:ext cx="1808881" cy="713800"/>
            <a:chOff x="3761602" y="3055934"/>
            <a:chExt cx="1392621" cy="713800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78889E9-84EC-9C46-BF27-47BC2879D421}"/>
                </a:ext>
              </a:extLst>
            </p:cNvPr>
            <p:cNvCxnSpPr>
              <a:cxnSpLocks/>
            </p:cNvCxnSpPr>
            <p:nvPr/>
          </p:nvCxnSpPr>
          <p:spPr>
            <a:xfrm>
              <a:off x="3761602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7CD3ABAB-20C3-EC4A-B40C-32445A6C974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4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6D4DAC7-40E0-9145-AAEC-D7660EC881A6}"/>
                </a:ext>
              </a:extLst>
            </p:cNvPr>
            <p:cNvSpPr txBox="1"/>
            <p:nvPr/>
          </p:nvSpPr>
          <p:spPr>
            <a:xfrm>
              <a:off x="4365811" y="349273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D8AEE00-DE6E-1345-972C-BE2F7A19A0D0}"/>
              </a:ext>
            </a:extLst>
          </p:cNvPr>
          <p:cNvSpPr txBox="1"/>
          <p:nvPr/>
        </p:nvSpPr>
        <p:spPr>
          <a:xfrm>
            <a:off x="3429447" y="399718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player</a:t>
            </a:r>
            <a:r>
              <a:rPr lang="de-DE" dirty="0">
                <a:latin typeface="Comic Sans MS" panose="030F0902030302020204" pitchFamily="66" charset="0"/>
              </a:rPr>
              <a:t>/1/</a:t>
            </a:r>
            <a:r>
              <a:rPr lang="de-DE" dirty="0" err="1">
                <a:latin typeface="Comic Sans MS" panose="030F0902030302020204" pitchFamily="66" charset="0"/>
              </a:rPr>
              <a:t>raise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08F2B4E-8EE5-CB4D-ABE8-71A7013C8F7F}"/>
              </a:ext>
            </a:extLst>
          </p:cNvPr>
          <p:cNvGrpSpPr/>
          <p:nvPr/>
        </p:nvGrpSpPr>
        <p:grpSpPr>
          <a:xfrm>
            <a:off x="3592357" y="4415111"/>
            <a:ext cx="1808881" cy="713800"/>
            <a:chOff x="3761602" y="3055934"/>
            <a:chExt cx="1392621" cy="71380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D04A314B-57BC-9341-9EA8-29200244CA2C}"/>
                </a:ext>
              </a:extLst>
            </p:cNvPr>
            <p:cNvCxnSpPr>
              <a:cxnSpLocks/>
            </p:cNvCxnSpPr>
            <p:nvPr/>
          </p:nvCxnSpPr>
          <p:spPr>
            <a:xfrm>
              <a:off x="3761602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FF562BA-39FB-5E46-A352-CC0E69CE28E7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4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A06BF6-CC4C-464E-9267-729E8FF539C7}"/>
                </a:ext>
              </a:extLst>
            </p:cNvPr>
            <p:cNvSpPr txBox="1"/>
            <p:nvPr/>
          </p:nvSpPr>
          <p:spPr>
            <a:xfrm>
              <a:off x="4365811" y="349273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27985" y="2698582"/>
            <a:ext cx="241737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262361" y="263800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DELETE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AD0C075-DCA1-9843-AA67-C071B3268AB1}"/>
              </a:ext>
            </a:extLst>
          </p:cNvPr>
          <p:cNvGrpSpPr/>
          <p:nvPr/>
        </p:nvGrpSpPr>
        <p:grpSpPr>
          <a:xfrm>
            <a:off x="3425271" y="3055934"/>
            <a:ext cx="2061129" cy="713800"/>
            <a:chOff x="3425271" y="3055934"/>
            <a:chExt cx="1392621" cy="713800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B417168F-BC2D-AA44-99BF-FB75C8115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25271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6D92BF6-2D85-8044-8B97-ACF5F95D0D42}"/>
                </a:ext>
              </a:extLst>
            </p:cNvPr>
            <p:cNvCxnSpPr>
              <a:cxnSpLocks/>
            </p:cNvCxnSpPr>
            <p:nvPr/>
          </p:nvCxnSpPr>
          <p:spPr>
            <a:xfrm>
              <a:off x="3477823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08CBB9B-1FFA-7046-841E-3B5544A2EF19}"/>
                </a:ext>
              </a:extLst>
            </p:cNvPr>
            <p:cNvSpPr txBox="1"/>
            <p:nvPr/>
          </p:nvSpPr>
          <p:spPr>
            <a:xfrm>
              <a:off x="4029480" y="3492735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27985" y="2698582"/>
            <a:ext cx="241737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262361" y="263800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PATCH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AD0C075-DCA1-9843-AA67-C071B3268AB1}"/>
              </a:ext>
            </a:extLst>
          </p:cNvPr>
          <p:cNvGrpSpPr/>
          <p:nvPr/>
        </p:nvGrpSpPr>
        <p:grpSpPr>
          <a:xfrm>
            <a:off x="3425271" y="3055934"/>
            <a:ext cx="2061129" cy="713800"/>
            <a:chOff x="3425271" y="3055934"/>
            <a:chExt cx="1392621" cy="713800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B417168F-BC2D-AA44-99BF-FB75C8115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25271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6D92BF6-2D85-8044-8B97-ACF5F95D0D42}"/>
                </a:ext>
              </a:extLst>
            </p:cNvPr>
            <p:cNvCxnSpPr>
              <a:cxnSpLocks/>
            </p:cNvCxnSpPr>
            <p:nvPr/>
          </p:nvCxnSpPr>
          <p:spPr>
            <a:xfrm>
              <a:off x="3477823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08CBB9B-1FFA-7046-841E-3B5544A2EF19}"/>
                </a:ext>
              </a:extLst>
            </p:cNvPr>
            <p:cNvSpPr txBox="1"/>
            <p:nvPr/>
          </p:nvSpPr>
          <p:spPr>
            <a:xfrm>
              <a:off x="4029480" y="3492735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39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27985" y="2698582"/>
            <a:ext cx="241737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262361" y="2638006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OPTIONS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AD0C075-DCA1-9843-AA67-C071B3268AB1}"/>
              </a:ext>
            </a:extLst>
          </p:cNvPr>
          <p:cNvGrpSpPr/>
          <p:nvPr/>
        </p:nvGrpSpPr>
        <p:grpSpPr>
          <a:xfrm>
            <a:off x="3425271" y="3055934"/>
            <a:ext cx="2061129" cy="713800"/>
            <a:chOff x="3425271" y="3055934"/>
            <a:chExt cx="1392621" cy="713800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B417168F-BC2D-AA44-99BF-FB75C811585C}"/>
                </a:ext>
              </a:extLst>
            </p:cNvPr>
            <p:cNvCxnSpPr>
              <a:cxnSpLocks/>
            </p:cNvCxnSpPr>
            <p:nvPr/>
          </p:nvCxnSpPr>
          <p:spPr>
            <a:xfrm>
              <a:off x="3425271" y="3055934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6D92BF6-2D85-8044-8B97-ACF5F95D0D42}"/>
                </a:ext>
              </a:extLst>
            </p:cNvPr>
            <p:cNvCxnSpPr>
              <a:cxnSpLocks/>
            </p:cNvCxnSpPr>
            <p:nvPr/>
          </p:nvCxnSpPr>
          <p:spPr>
            <a:xfrm>
              <a:off x="3477823" y="3519688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08CBB9B-1FFA-7046-841E-3B5544A2EF19}"/>
                </a:ext>
              </a:extLst>
            </p:cNvPr>
            <p:cNvSpPr txBox="1"/>
            <p:nvPr/>
          </p:nvSpPr>
          <p:spPr>
            <a:xfrm>
              <a:off x="4029480" y="3492735"/>
              <a:ext cx="300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3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4513953" y="456347"/>
            <a:ext cx="4694817" cy="3647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Server (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example.org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 /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ip-address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FB0160-DE13-254B-9E49-2881EBAA17C2}"/>
              </a:ext>
            </a:extLst>
          </p:cNvPr>
          <p:cNvSpPr/>
          <p:nvPr/>
        </p:nvSpPr>
        <p:spPr>
          <a:xfrm>
            <a:off x="6558499" y="1286666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index.html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E721E7-D2B3-6443-893E-34B079F93D7C}"/>
              </a:ext>
            </a:extLst>
          </p:cNvPr>
          <p:cNvSpPr/>
          <p:nvPr/>
        </p:nvSpPr>
        <p:spPr>
          <a:xfrm>
            <a:off x="6558499" y="1713657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favicon.ico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124770-1957-C041-8394-CC004A12B83C}"/>
              </a:ext>
            </a:extLst>
          </p:cNvPr>
          <p:cNvSpPr/>
          <p:nvPr/>
        </p:nvSpPr>
        <p:spPr>
          <a:xfrm>
            <a:off x="6558499" y="2140648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pictures.html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211EEA-D378-6349-B460-AD85AE18D22A}"/>
              </a:ext>
            </a:extLst>
          </p:cNvPr>
          <p:cNvSpPr/>
          <p:nvPr/>
        </p:nvSpPr>
        <p:spPr>
          <a:xfrm>
            <a:off x="553829" y="325819"/>
            <a:ext cx="1401219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Browser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B9451B-1191-A147-B780-EE87B0A89AD0}"/>
              </a:ext>
            </a:extLst>
          </p:cNvPr>
          <p:cNvCxnSpPr>
            <a:cxnSpLocks/>
          </p:cNvCxnSpPr>
          <p:nvPr/>
        </p:nvCxnSpPr>
        <p:spPr>
          <a:xfrm>
            <a:off x="2353699" y="82783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955C19-229D-2647-B0E2-9F9D77CA1AA2}"/>
              </a:ext>
            </a:extLst>
          </p:cNvPr>
          <p:cNvCxnSpPr>
            <a:cxnSpLocks/>
          </p:cNvCxnSpPr>
          <p:nvPr/>
        </p:nvCxnSpPr>
        <p:spPr>
          <a:xfrm>
            <a:off x="2353699" y="1847445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877C62D-E73B-754F-9CF0-9AF929844127}"/>
              </a:ext>
            </a:extLst>
          </p:cNvPr>
          <p:cNvCxnSpPr>
            <a:cxnSpLocks/>
          </p:cNvCxnSpPr>
          <p:nvPr/>
        </p:nvCxnSpPr>
        <p:spPr>
          <a:xfrm>
            <a:off x="2353699" y="1044591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CFCFE5-EE23-744A-BD21-CC24BD2AC9E7}"/>
              </a:ext>
            </a:extLst>
          </p:cNvPr>
          <p:cNvCxnSpPr>
            <a:cxnSpLocks/>
          </p:cNvCxnSpPr>
          <p:nvPr/>
        </p:nvCxnSpPr>
        <p:spPr>
          <a:xfrm>
            <a:off x="2351071" y="2064206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92433D0-F596-9F4A-97AC-F180CE7AEA73}"/>
              </a:ext>
            </a:extLst>
          </p:cNvPr>
          <p:cNvSpPr txBox="1"/>
          <p:nvPr/>
        </p:nvSpPr>
        <p:spPr>
          <a:xfrm>
            <a:off x="2190789" y="409902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index.html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B5B2B50-3804-AA4A-A7AD-81B77B38AB8F}"/>
              </a:ext>
            </a:extLst>
          </p:cNvPr>
          <p:cNvSpPr/>
          <p:nvPr/>
        </p:nvSpPr>
        <p:spPr>
          <a:xfrm>
            <a:off x="1334781" y="5657160"/>
            <a:ext cx="37994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Comic Sans MS" panose="030F0902030302020204" pitchFamily="66" charset="0"/>
              </a:rPr>
              <a:t>Examples</a:t>
            </a:r>
            <a:r>
              <a:rPr lang="de-DE" dirty="0">
                <a:latin typeface="Comic Sans MS" panose="030F0902030302020204" pitchFamily="66" charset="0"/>
              </a:rPr>
              <a:t>: </a:t>
            </a:r>
          </a:p>
          <a:p>
            <a:r>
              <a:rPr lang="de-DE" dirty="0">
                <a:latin typeface="Comic Sans MS" panose="030F0902030302020204" pitchFamily="66" charset="0"/>
                <a:hlinkClick r:id="rId2"/>
              </a:rPr>
              <a:t>http://itcorp.com/</a:t>
            </a:r>
            <a:endParaRPr lang="de-DE" dirty="0">
              <a:latin typeface="Comic Sans MS" panose="030F0902030302020204" pitchFamily="66" charset="0"/>
              <a:hlinkClick r:id="rId2"/>
            </a:endParaRPr>
          </a:p>
          <a:p>
            <a:r>
              <a:rPr lang="de-DE" dirty="0">
                <a:latin typeface="Comic Sans MS" panose="030F0902030302020204" pitchFamily="66" charset="0"/>
                <a:hlinkClick r:id="rId2"/>
              </a:rPr>
              <a:t>https://www.w3.org/History.html</a:t>
            </a:r>
            <a:endParaRPr lang="de-DE" dirty="0">
              <a:latin typeface="Comic Sans MS" panose="030F0902030302020204" pitchFamily="66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1F2B541-9D1D-FB42-91CD-3E66319D05C9}"/>
              </a:ext>
            </a:extLst>
          </p:cNvPr>
          <p:cNvSpPr txBox="1"/>
          <p:nvPr/>
        </p:nvSpPr>
        <p:spPr>
          <a:xfrm>
            <a:off x="2190789" y="14400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favicon.ico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4902517" y="1286666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Webserver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3C4434-7209-2C4E-B3C1-5B7A4D1E4992}"/>
              </a:ext>
            </a:extLst>
          </p:cNvPr>
          <p:cNvCxnSpPr>
            <a:cxnSpLocks/>
          </p:cNvCxnSpPr>
          <p:nvPr/>
        </p:nvCxnSpPr>
        <p:spPr>
          <a:xfrm>
            <a:off x="2351071" y="286706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9D51CC3-9037-B648-8336-CC4488C17209}"/>
              </a:ext>
            </a:extLst>
          </p:cNvPr>
          <p:cNvCxnSpPr>
            <a:cxnSpLocks/>
          </p:cNvCxnSpPr>
          <p:nvPr/>
        </p:nvCxnSpPr>
        <p:spPr>
          <a:xfrm>
            <a:off x="2348442" y="3083821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8D53B7C-C12B-E84A-805D-31F4E0850BC2}"/>
              </a:ext>
            </a:extLst>
          </p:cNvPr>
          <p:cNvSpPr txBox="1"/>
          <p:nvPr/>
        </p:nvSpPr>
        <p:spPr>
          <a:xfrm>
            <a:off x="2165137" y="245964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pictures.html</a:t>
            </a:r>
            <a:endParaRPr dirty="0">
              <a:latin typeface="Comic Sans MS" panose="030F0902030302020204" pitchFamily="66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68748F-54DC-2B46-AE42-4ECCFA6B01A3}"/>
              </a:ext>
            </a:extLst>
          </p:cNvPr>
          <p:cNvCxnSpPr>
            <a:cxnSpLocks/>
          </p:cNvCxnSpPr>
          <p:nvPr/>
        </p:nvCxnSpPr>
        <p:spPr>
          <a:xfrm>
            <a:off x="2376723" y="3886675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331CDE0-7F56-AD45-8A68-C469D61CFB6F}"/>
              </a:ext>
            </a:extLst>
          </p:cNvPr>
          <p:cNvCxnSpPr>
            <a:cxnSpLocks/>
          </p:cNvCxnSpPr>
          <p:nvPr/>
        </p:nvCxnSpPr>
        <p:spPr>
          <a:xfrm>
            <a:off x="2374094" y="4103438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72525D62-B834-1B4D-9C89-5512077DCB11}"/>
              </a:ext>
            </a:extLst>
          </p:cNvPr>
          <p:cNvSpPr txBox="1"/>
          <p:nvPr/>
        </p:nvSpPr>
        <p:spPr>
          <a:xfrm>
            <a:off x="2190789" y="344247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/image1.jpg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6B5CF91-693B-3440-9C70-9F0E4F4C65D7}"/>
              </a:ext>
            </a:extLst>
          </p:cNvPr>
          <p:cNvSpPr/>
          <p:nvPr/>
        </p:nvSpPr>
        <p:spPr>
          <a:xfrm>
            <a:off x="6558499" y="2809362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image1.jpg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FDD1CDA-5746-5249-BE96-C709E4096C60}"/>
              </a:ext>
            </a:extLst>
          </p:cNvPr>
          <p:cNvSpPr txBox="1"/>
          <p:nvPr/>
        </p:nvSpPr>
        <p:spPr>
          <a:xfrm>
            <a:off x="2591119" y="103408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0DBE8E6-BDC5-4B4F-8F05-37B175E6F45F}"/>
              </a:ext>
            </a:extLst>
          </p:cNvPr>
          <p:cNvSpPr txBox="1"/>
          <p:nvPr/>
        </p:nvSpPr>
        <p:spPr>
          <a:xfrm>
            <a:off x="2591118" y="2071524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status</a:t>
            </a:r>
            <a:r>
              <a:rPr lang="de-DE" sz="1200" dirty="0">
                <a:latin typeface="Comic Sans MS" panose="030F0902030302020204" pitchFamily="66" charset="0"/>
              </a:rPr>
              <a:t> 404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973D60-5D8E-4E4F-998F-F32FE7CAB3C4}"/>
              </a:ext>
            </a:extLst>
          </p:cNvPr>
          <p:cNvSpPr txBox="1"/>
          <p:nvPr/>
        </p:nvSpPr>
        <p:spPr>
          <a:xfrm>
            <a:off x="2591118" y="3099977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1C2C187-15FA-644B-9367-C87719BD6C77}"/>
              </a:ext>
            </a:extLst>
          </p:cNvPr>
          <p:cNvSpPr txBox="1"/>
          <p:nvPr/>
        </p:nvSpPr>
        <p:spPr>
          <a:xfrm>
            <a:off x="2565467" y="412761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image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jpg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12033B7-132B-8141-959E-E1AC8BC0A6DC}"/>
              </a:ext>
            </a:extLst>
          </p:cNvPr>
          <p:cNvCxnSpPr>
            <a:cxnSpLocks/>
          </p:cNvCxnSpPr>
          <p:nvPr/>
        </p:nvCxnSpPr>
        <p:spPr>
          <a:xfrm flipV="1">
            <a:off x="6958616" y="3156052"/>
            <a:ext cx="0" cy="1943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1C00009E-C129-A54F-B441-87F9FC1C4BB5}"/>
              </a:ext>
            </a:extLst>
          </p:cNvPr>
          <p:cNvSpPr txBox="1"/>
          <p:nvPr/>
        </p:nvSpPr>
        <p:spPr>
          <a:xfrm>
            <a:off x="7004527" y="441664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/image1.jpg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4F43197-C347-534B-A116-97A2515F319E}"/>
              </a:ext>
            </a:extLst>
          </p:cNvPr>
          <p:cNvSpPr/>
          <p:nvPr/>
        </p:nvSpPr>
        <p:spPr>
          <a:xfrm>
            <a:off x="6559564" y="3376976"/>
            <a:ext cx="2069473" cy="5291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FTP-Server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2D5D586-0776-8946-BC58-FA2EA5B975B2}"/>
              </a:ext>
            </a:extLst>
          </p:cNvPr>
          <p:cNvSpPr/>
          <p:nvPr/>
        </p:nvSpPr>
        <p:spPr>
          <a:xfrm>
            <a:off x="6559564" y="5089515"/>
            <a:ext cx="2069473" cy="5291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FTP-Client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 animBg="1"/>
      <p:bldP spid="5" grpId="0" animBg="1"/>
      <p:bldP spid="6" grpId="0" animBg="1"/>
      <p:bldP spid="12" grpId="0" animBg="1"/>
      <p:bldP spid="26" grpId="0"/>
      <p:bldP spid="28" grpId="0"/>
      <p:bldP spid="29" grpId="0"/>
      <p:bldP spid="30" grpId="0" animBg="1"/>
      <p:bldP spid="44" grpId="0"/>
      <p:bldP spid="47" grpId="0"/>
      <p:bldP spid="48" grpId="0" animBg="1"/>
      <p:bldP spid="49" grpId="0"/>
      <p:bldP spid="50" grpId="0"/>
      <p:bldP spid="51" grpId="0"/>
      <p:bldP spid="52" grpId="0"/>
      <p:bldP spid="56" grpId="0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6568725" y="598236"/>
            <a:ext cx="4694817" cy="3647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Server (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example.org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 /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ip-address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FB0160-DE13-254B-9E49-2881EBAA17C2}"/>
              </a:ext>
            </a:extLst>
          </p:cNvPr>
          <p:cNvSpPr/>
          <p:nvPr/>
        </p:nvSpPr>
        <p:spPr>
          <a:xfrm>
            <a:off x="8613271" y="1428555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index.html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E721E7-D2B3-6443-893E-34B079F93D7C}"/>
              </a:ext>
            </a:extLst>
          </p:cNvPr>
          <p:cNvSpPr/>
          <p:nvPr/>
        </p:nvSpPr>
        <p:spPr>
          <a:xfrm>
            <a:off x="8613271" y="1855546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favicon.ico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124770-1957-C041-8394-CC004A12B83C}"/>
              </a:ext>
            </a:extLst>
          </p:cNvPr>
          <p:cNvSpPr/>
          <p:nvPr/>
        </p:nvSpPr>
        <p:spPr>
          <a:xfrm>
            <a:off x="8613271" y="2282537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pictures.html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211EEA-D378-6349-B460-AD85AE18D22A}"/>
              </a:ext>
            </a:extLst>
          </p:cNvPr>
          <p:cNvSpPr/>
          <p:nvPr/>
        </p:nvSpPr>
        <p:spPr>
          <a:xfrm>
            <a:off x="553829" y="325819"/>
            <a:ext cx="1401219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Browser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B9451B-1191-A147-B780-EE87B0A89AD0}"/>
              </a:ext>
            </a:extLst>
          </p:cNvPr>
          <p:cNvCxnSpPr>
            <a:cxnSpLocks/>
          </p:cNvCxnSpPr>
          <p:nvPr/>
        </p:nvCxnSpPr>
        <p:spPr>
          <a:xfrm>
            <a:off x="2353699" y="82783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877C62D-E73B-754F-9CF0-9AF929844127}"/>
              </a:ext>
            </a:extLst>
          </p:cNvPr>
          <p:cNvCxnSpPr>
            <a:cxnSpLocks/>
          </p:cNvCxnSpPr>
          <p:nvPr/>
        </p:nvCxnSpPr>
        <p:spPr>
          <a:xfrm>
            <a:off x="2353699" y="1044591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92433D0-F596-9F4A-97AC-F180CE7AEA73}"/>
              </a:ext>
            </a:extLst>
          </p:cNvPr>
          <p:cNvSpPr txBox="1"/>
          <p:nvPr/>
        </p:nvSpPr>
        <p:spPr>
          <a:xfrm>
            <a:off x="2190789" y="409902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index.html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6957289" y="1428555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Webserver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6B5CF91-693B-3440-9C70-9F0E4F4C65D7}"/>
              </a:ext>
            </a:extLst>
          </p:cNvPr>
          <p:cNvSpPr/>
          <p:nvPr/>
        </p:nvSpPr>
        <p:spPr>
          <a:xfrm>
            <a:off x="8613271" y="2951251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image1.jpg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FDD1CDA-5746-5249-BE96-C709E4096C60}"/>
              </a:ext>
            </a:extLst>
          </p:cNvPr>
          <p:cNvSpPr txBox="1"/>
          <p:nvPr/>
        </p:nvSpPr>
        <p:spPr>
          <a:xfrm>
            <a:off x="2591119" y="103408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276A8E9-39D0-1642-9C41-739F4683CFD1}"/>
              </a:ext>
            </a:extLst>
          </p:cNvPr>
          <p:cNvCxnSpPr>
            <a:cxnSpLocks/>
          </p:cNvCxnSpPr>
          <p:nvPr/>
        </p:nvCxnSpPr>
        <p:spPr>
          <a:xfrm>
            <a:off x="2353699" y="1814951"/>
            <a:ext cx="3567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A268209-30F1-C748-B8B9-06B151572DCF}"/>
              </a:ext>
            </a:extLst>
          </p:cNvPr>
          <p:cNvCxnSpPr>
            <a:cxnSpLocks/>
          </p:cNvCxnSpPr>
          <p:nvPr/>
        </p:nvCxnSpPr>
        <p:spPr>
          <a:xfrm>
            <a:off x="2353699" y="2031712"/>
            <a:ext cx="35677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7026DE2-D8A6-0942-AF66-C85EAAEB9B06}"/>
              </a:ext>
            </a:extLst>
          </p:cNvPr>
          <p:cNvSpPr txBox="1"/>
          <p:nvPr/>
        </p:nvSpPr>
        <p:spPr>
          <a:xfrm>
            <a:off x="2190789" y="1397023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search?q</a:t>
            </a:r>
            <a:r>
              <a:rPr lang="de-DE" dirty="0">
                <a:latin typeface="Comic Sans MS" panose="030F0902030302020204" pitchFamily="66" charset="0"/>
              </a:rPr>
              <a:t>=</a:t>
            </a:r>
            <a:r>
              <a:rPr lang="de-DE" dirty="0" err="1">
                <a:latin typeface="Comic Sans MS" panose="030F0902030302020204" pitchFamily="66" charset="0"/>
              </a:rPr>
              <a:t>examplekeyword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160C8E-5C61-9840-AECF-C9327E7A431E}"/>
              </a:ext>
            </a:extLst>
          </p:cNvPr>
          <p:cNvSpPr txBox="1"/>
          <p:nvPr/>
        </p:nvSpPr>
        <p:spPr>
          <a:xfrm>
            <a:off x="2591119" y="2021201"/>
            <a:ext cx="90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D7252E1-F905-BA48-933A-33293F2CEA40}"/>
              </a:ext>
            </a:extLst>
          </p:cNvPr>
          <p:cNvCxnSpPr>
            <a:cxnSpLocks/>
          </p:cNvCxnSpPr>
          <p:nvPr/>
        </p:nvCxnSpPr>
        <p:spPr>
          <a:xfrm>
            <a:off x="2362906" y="2873222"/>
            <a:ext cx="3567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7C5F1DF-4C97-034C-B475-AD65724D6AFB}"/>
              </a:ext>
            </a:extLst>
          </p:cNvPr>
          <p:cNvCxnSpPr>
            <a:cxnSpLocks/>
          </p:cNvCxnSpPr>
          <p:nvPr/>
        </p:nvCxnSpPr>
        <p:spPr>
          <a:xfrm>
            <a:off x="2362906" y="3089983"/>
            <a:ext cx="35677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926E38F-88F7-F143-B29E-FBBF9BCB0558}"/>
              </a:ext>
            </a:extLst>
          </p:cNvPr>
          <p:cNvSpPr txBox="1"/>
          <p:nvPr/>
        </p:nvSpPr>
        <p:spPr>
          <a:xfrm>
            <a:off x="2199996" y="2455294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login?user</a:t>
            </a:r>
            <a:r>
              <a:rPr lang="de-DE" dirty="0">
                <a:latin typeface="Comic Sans MS" panose="030F0902030302020204" pitchFamily="66" charset="0"/>
              </a:rPr>
              <a:t>=</a:t>
            </a:r>
            <a:r>
              <a:rPr lang="de-DE" dirty="0" err="1">
                <a:latin typeface="Comic Sans MS" panose="030F0902030302020204" pitchFamily="66" charset="0"/>
              </a:rPr>
              <a:t>admin&amp;pw</a:t>
            </a:r>
            <a:r>
              <a:rPr lang="de-DE" dirty="0">
                <a:latin typeface="Comic Sans MS" panose="030F0902030302020204" pitchFamily="66" charset="0"/>
              </a:rPr>
              <a:t>=1!ua3ma...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4E36613-07CD-0F43-BC46-481EA60ED39B}"/>
              </a:ext>
            </a:extLst>
          </p:cNvPr>
          <p:cNvSpPr txBox="1"/>
          <p:nvPr/>
        </p:nvSpPr>
        <p:spPr>
          <a:xfrm>
            <a:off x="2600326" y="3079472"/>
            <a:ext cx="90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ED544A6-88A8-2C41-AC80-E6528B1D3EC6}"/>
              </a:ext>
            </a:extLst>
          </p:cNvPr>
          <p:cNvCxnSpPr>
            <a:cxnSpLocks/>
          </p:cNvCxnSpPr>
          <p:nvPr/>
        </p:nvCxnSpPr>
        <p:spPr>
          <a:xfrm>
            <a:off x="2381301" y="4059495"/>
            <a:ext cx="35677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018370E8-DE8A-924C-9223-7BEBCAA4BCC2}"/>
              </a:ext>
            </a:extLst>
          </p:cNvPr>
          <p:cNvCxnSpPr>
            <a:cxnSpLocks/>
          </p:cNvCxnSpPr>
          <p:nvPr/>
        </p:nvCxnSpPr>
        <p:spPr>
          <a:xfrm>
            <a:off x="2381301" y="4581056"/>
            <a:ext cx="35677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1F14EC60-53B3-0D48-ADC1-1B11B8357338}"/>
              </a:ext>
            </a:extLst>
          </p:cNvPr>
          <p:cNvSpPr txBox="1"/>
          <p:nvPr/>
        </p:nvSpPr>
        <p:spPr>
          <a:xfrm>
            <a:off x="2218391" y="364156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login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2AC1944-DC58-4140-8CD9-B69A574D041D}"/>
              </a:ext>
            </a:extLst>
          </p:cNvPr>
          <p:cNvSpPr txBox="1"/>
          <p:nvPr/>
        </p:nvSpPr>
        <p:spPr>
          <a:xfrm>
            <a:off x="2618721" y="4570545"/>
            <a:ext cx="90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3F63AAA-6298-7A47-B577-622039F31924}"/>
              </a:ext>
            </a:extLst>
          </p:cNvPr>
          <p:cNvSpPr txBox="1"/>
          <p:nvPr/>
        </p:nvSpPr>
        <p:spPr>
          <a:xfrm>
            <a:off x="2652168" y="4063257"/>
            <a:ext cx="2876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body</a:t>
            </a:r>
            <a:r>
              <a:rPr lang="de-DE" sz="1200" dirty="0">
                <a:latin typeface="Comic Sans MS" panose="030F0902030302020204" pitchFamily="66" charset="0"/>
              </a:rPr>
              <a:t> -&gt; </a:t>
            </a:r>
            <a:r>
              <a:rPr lang="de-DE" sz="1200" dirty="0" err="1">
                <a:latin typeface="Comic Sans MS" panose="030F0902030302020204" pitchFamily="66" charset="0"/>
              </a:rPr>
              <a:t>user</a:t>
            </a:r>
            <a:r>
              <a:rPr lang="de-DE" sz="1200" dirty="0">
                <a:latin typeface="Comic Sans MS" panose="030F0902030302020204" pitchFamily="66" charset="0"/>
              </a:rPr>
              <a:t>=</a:t>
            </a:r>
            <a:r>
              <a:rPr lang="de-DE" sz="1200" dirty="0" err="1">
                <a:latin typeface="Comic Sans MS" panose="030F0902030302020204" pitchFamily="66" charset="0"/>
              </a:rPr>
              <a:t>admin</a:t>
            </a:r>
            <a:r>
              <a:rPr lang="de-DE" sz="1200" dirty="0">
                <a:latin typeface="Comic Sans MS" panose="030F0902030302020204" pitchFamily="66" charset="0"/>
              </a:rPr>
              <a:t>, </a:t>
            </a:r>
            <a:r>
              <a:rPr lang="de-DE" sz="1200" dirty="0" err="1">
                <a:latin typeface="Comic Sans MS" panose="030F0902030302020204" pitchFamily="66" charset="0"/>
              </a:rPr>
              <a:t>pw</a:t>
            </a:r>
            <a:r>
              <a:rPr lang="de-DE" sz="1200" dirty="0">
                <a:latin typeface="Comic Sans MS" panose="030F0902030302020204" pitchFamily="66" charset="0"/>
              </a:rPr>
              <a:t>=1!ua3ma....</a:t>
            </a:r>
            <a:endParaRPr sz="1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0" grpId="0"/>
      <p:bldP spid="54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4230173" y="325819"/>
            <a:ext cx="4792958" cy="36470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Server (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example.org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 /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ip-address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FB0160-DE13-254B-9E49-2881EBAA17C2}"/>
              </a:ext>
            </a:extLst>
          </p:cNvPr>
          <p:cNvSpPr/>
          <p:nvPr/>
        </p:nvSpPr>
        <p:spPr>
          <a:xfrm>
            <a:off x="6274719" y="1156138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E721E7-D2B3-6443-893E-34B079F93D7C}"/>
              </a:ext>
            </a:extLst>
          </p:cNvPr>
          <p:cNvSpPr/>
          <p:nvPr/>
        </p:nvSpPr>
        <p:spPr>
          <a:xfrm>
            <a:off x="6274719" y="1583129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124770-1957-C041-8394-CC004A12B83C}"/>
              </a:ext>
            </a:extLst>
          </p:cNvPr>
          <p:cNvSpPr/>
          <p:nvPr/>
        </p:nvSpPr>
        <p:spPr>
          <a:xfrm>
            <a:off x="6274719" y="2010120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211EEA-D378-6349-B460-AD85AE18D22A}"/>
              </a:ext>
            </a:extLst>
          </p:cNvPr>
          <p:cNvSpPr/>
          <p:nvPr/>
        </p:nvSpPr>
        <p:spPr>
          <a:xfrm>
            <a:off x="553829" y="325819"/>
            <a:ext cx="1401219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Browser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B9451B-1191-A147-B780-EE87B0A89AD0}"/>
              </a:ext>
            </a:extLst>
          </p:cNvPr>
          <p:cNvCxnSpPr>
            <a:cxnSpLocks/>
          </p:cNvCxnSpPr>
          <p:nvPr/>
        </p:nvCxnSpPr>
        <p:spPr>
          <a:xfrm>
            <a:off x="2353699" y="82783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877C62D-E73B-754F-9CF0-9AF929844127}"/>
              </a:ext>
            </a:extLst>
          </p:cNvPr>
          <p:cNvCxnSpPr>
            <a:cxnSpLocks/>
          </p:cNvCxnSpPr>
          <p:nvPr/>
        </p:nvCxnSpPr>
        <p:spPr>
          <a:xfrm>
            <a:off x="2353699" y="1044591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92433D0-F596-9F4A-97AC-F180CE7AEA73}"/>
              </a:ext>
            </a:extLst>
          </p:cNvPr>
          <p:cNvSpPr txBox="1"/>
          <p:nvPr/>
        </p:nvSpPr>
        <p:spPr>
          <a:xfrm>
            <a:off x="2190789" y="40990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4618737" y="1156138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Webserver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6B5CF91-693B-3440-9C70-9F0E4F4C65D7}"/>
              </a:ext>
            </a:extLst>
          </p:cNvPr>
          <p:cNvSpPr/>
          <p:nvPr/>
        </p:nvSpPr>
        <p:spPr>
          <a:xfrm>
            <a:off x="6269217" y="2452640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FDD1CDA-5746-5249-BE96-C709E4096C60}"/>
              </a:ext>
            </a:extLst>
          </p:cNvPr>
          <p:cNvSpPr txBox="1"/>
          <p:nvPr/>
        </p:nvSpPr>
        <p:spPr>
          <a:xfrm>
            <a:off x="2591119" y="103408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text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html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9E61CF-E38B-E342-9558-A6F2C64CAE7B}"/>
              </a:ext>
            </a:extLst>
          </p:cNvPr>
          <p:cNvCxnSpPr>
            <a:cxnSpLocks/>
          </p:cNvCxnSpPr>
          <p:nvPr/>
        </p:nvCxnSpPr>
        <p:spPr>
          <a:xfrm>
            <a:off x="2336048" y="2073306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31CAE2-93FE-F448-B1FD-30F32A22AA03}"/>
              </a:ext>
            </a:extLst>
          </p:cNvPr>
          <p:cNvCxnSpPr>
            <a:cxnSpLocks/>
          </p:cNvCxnSpPr>
          <p:nvPr/>
        </p:nvCxnSpPr>
        <p:spPr>
          <a:xfrm>
            <a:off x="2336048" y="229006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06F97C5-82A5-5C46-8213-22402D48C333}"/>
              </a:ext>
            </a:extLst>
          </p:cNvPr>
          <p:cNvSpPr txBox="1"/>
          <p:nvPr/>
        </p:nvSpPr>
        <p:spPr>
          <a:xfrm>
            <a:off x="2173138" y="165537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0884DAA-BE72-294F-8696-21A969274750}"/>
              </a:ext>
            </a:extLst>
          </p:cNvPr>
          <p:cNvSpPr txBox="1"/>
          <p:nvPr/>
        </p:nvSpPr>
        <p:spPr>
          <a:xfrm>
            <a:off x="2391966" y="2290067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mic Sans MS" panose="030F0902030302020204" pitchFamily="66" charset="0"/>
              </a:rPr>
              <a:t>application</a:t>
            </a:r>
            <a:r>
              <a:rPr lang="de-DE" sz="1200" dirty="0">
                <a:latin typeface="Comic Sans MS" panose="030F0902030302020204" pitchFamily="66" charset="0"/>
              </a:rPr>
              <a:t>/</a:t>
            </a:r>
            <a:r>
              <a:rPr lang="de-DE" sz="1200" dirty="0" err="1">
                <a:latin typeface="Comic Sans MS" panose="030F0902030302020204" pitchFamily="66" charset="0"/>
              </a:rPr>
              <a:t>csv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1D2F72-66A4-D544-89B7-AA3DC2DE17BF}"/>
              </a:ext>
            </a:extLst>
          </p:cNvPr>
          <p:cNvCxnSpPr>
            <a:cxnSpLocks/>
          </p:cNvCxnSpPr>
          <p:nvPr/>
        </p:nvCxnSpPr>
        <p:spPr>
          <a:xfrm>
            <a:off x="2343612" y="329357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0AAA67E-BA7A-AA4C-972B-36003F455BB2}"/>
              </a:ext>
            </a:extLst>
          </p:cNvPr>
          <p:cNvCxnSpPr>
            <a:cxnSpLocks/>
          </p:cNvCxnSpPr>
          <p:nvPr/>
        </p:nvCxnSpPr>
        <p:spPr>
          <a:xfrm>
            <a:off x="2343612" y="3510338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BDB4C87-BEB4-FA45-9ACA-51B84AF6361E}"/>
              </a:ext>
            </a:extLst>
          </p:cNvPr>
          <p:cNvSpPr txBox="1"/>
          <p:nvPr/>
        </p:nvSpPr>
        <p:spPr>
          <a:xfrm>
            <a:off x="2180702" y="287564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D202FF9-74C6-C149-81C1-C595CCF5E549}"/>
              </a:ext>
            </a:extLst>
          </p:cNvPr>
          <p:cNvSpPr txBox="1"/>
          <p:nvPr/>
        </p:nvSpPr>
        <p:spPr>
          <a:xfrm>
            <a:off x="2907503" y="347044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2483CB9-7C73-FA43-A86C-38FA1A96AD37}"/>
              </a:ext>
            </a:extLst>
          </p:cNvPr>
          <p:cNvCxnSpPr>
            <a:cxnSpLocks/>
          </p:cNvCxnSpPr>
          <p:nvPr/>
        </p:nvCxnSpPr>
        <p:spPr>
          <a:xfrm flipV="1">
            <a:off x="7273926" y="3051069"/>
            <a:ext cx="0" cy="1943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7800E2D-34C4-BD41-9B03-830B79535149}"/>
              </a:ext>
            </a:extLst>
          </p:cNvPr>
          <p:cNvSpPr txBox="1"/>
          <p:nvPr/>
        </p:nvSpPr>
        <p:spPr>
          <a:xfrm>
            <a:off x="7319837" y="431165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8F71E00-B9E0-C043-9F71-6751443EE7F2}"/>
              </a:ext>
            </a:extLst>
          </p:cNvPr>
          <p:cNvCxnSpPr>
            <a:cxnSpLocks/>
          </p:cNvCxnSpPr>
          <p:nvPr/>
        </p:nvCxnSpPr>
        <p:spPr>
          <a:xfrm flipV="1">
            <a:off x="6927085" y="3051069"/>
            <a:ext cx="0" cy="2745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A1F963B-2F5C-6F4E-95D4-5503D7BC4194}"/>
              </a:ext>
            </a:extLst>
          </p:cNvPr>
          <p:cNvSpPr txBox="1"/>
          <p:nvPr/>
        </p:nvSpPr>
        <p:spPr>
          <a:xfrm>
            <a:off x="7072845" y="5224110"/>
            <a:ext cx="248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DELETE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1" grpId="0"/>
      <p:bldP spid="42" grpId="0"/>
      <p:bldP spid="4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5118297" y="325819"/>
            <a:ext cx="4792958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Server (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example.org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 /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ip-address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FB0160-DE13-254B-9E49-2881EBAA17C2}"/>
              </a:ext>
            </a:extLst>
          </p:cNvPr>
          <p:cNvSpPr/>
          <p:nvPr/>
        </p:nvSpPr>
        <p:spPr>
          <a:xfrm>
            <a:off x="7162843" y="1156138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E721E7-D2B3-6443-893E-34B079F93D7C}"/>
              </a:ext>
            </a:extLst>
          </p:cNvPr>
          <p:cNvSpPr/>
          <p:nvPr/>
        </p:nvSpPr>
        <p:spPr>
          <a:xfrm>
            <a:off x="7162843" y="1583129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124770-1957-C041-8394-CC004A12B83C}"/>
              </a:ext>
            </a:extLst>
          </p:cNvPr>
          <p:cNvSpPr/>
          <p:nvPr/>
        </p:nvSpPr>
        <p:spPr>
          <a:xfrm>
            <a:off x="7162843" y="2010120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211EEA-D378-6349-B460-AD85AE18D22A}"/>
              </a:ext>
            </a:extLst>
          </p:cNvPr>
          <p:cNvSpPr/>
          <p:nvPr/>
        </p:nvSpPr>
        <p:spPr>
          <a:xfrm>
            <a:off x="553829" y="325819"/>
            <a:ext cx="1401219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Browser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B9451B-1191-A147-B780-EE87B0A89AD0}"/>
              </a:ext>
            </a:extLst>
          </p:cNvPr>
          <p:cNvCxnSpPr>
            <a:cxnSpLocks/>
          </p:cNvCxnSpPr>
          <p:nvPr/>
        </p:nvCxnSpPr>
        <p:spPr>
          <a:xfrm>
            <a:off x="2758348" y="82783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877C62D-E73B-754F-9CF0-9AF929844127}"/>
              </a:ext>
            </a:extLst>
          </p:cNvPr>
          <p:cNvCxnSpPr>
            <a:cxnSpLocks/>
          </p:cNvCxnSpPr>
          <p:nvPr/>
        </p:nvCxnSpPr>
        <p:spPr>
          <a:xfrm>
            <a:off x="2758348" y="1044591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92433D0-F596-9F4A-97AC-F180CE7AEA73}"/>
              </a:ext>
            </a:extLst>
          </p:cNvPr>
          <p:cNvSpPr txBox="1"/>
          <p:nvPr/>
        </p:nvSpPr>
        <p:spPr>
          <a:xfrm>
            <a:off x="2595438" y="40990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5506861" y="1156138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Webserver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6B5CF91-693B-3440-9C70-9F0E4F4C65D7}"/>
              </a:ext>
            </a:extLst>
          </p:cNvPr>
          <p:cNvSpPr/>
          <p:nvPr/>
        </p:nvSpPr>
        <p:spPr>
          <a:xfrm>
            <a:off x="7157341" y="2452640"/>
            <a:ext cx="2070538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FDD1CDA-5746-5249-BE96-C709E4096C60}"/>
              </a:ext>
            </a:extLst>
          </p:cNvPr>
          <p:cNvSpPr txBox="1"/>
          <p:nvPr/>
        </p:nvSpPr>
        <p:spPr>
          <a:xfrm>
            <a:off x="3310005" y="101763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9E61CF-E38B-E342-9558-A6F2C64CAE7B}"/>
              </a:ext>
            </a:extLst>
          </p:cNvPr>
          <p:cNvCxnSpPr>
            <a:cxnSpLocks/>
          </p:cNvCxnSpPr>
          <p:nvPr/>
        </p:nvCxnSpPr>
        <p:spPr>
          <a:xfrm>
            <a:off x="2740697" y="2073306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31CAE2-93FE-F448-B1FD-30F32A22AA03}"/>
              </a:ext>
            </a:extLst>
          </p:cNvPr>
          <p:cNvCxnSpPr>
            <a:cxnSpLocks/>
          </p:cNvCxnSpPr>
          <p:nvPr/>
        </p:nvCxnSpPr>
        <p:spPr>
          <a:xfrm>
            <a:off x="2740697" y="229006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06F97C5-82A5-5C46-8213-22402D48C333}"/>
              </a:ext>
            </a:extLst>
          </p:cNvPr>
          <p:cNvSpPr txBox="1"/>
          <p:nvPr/>
        </p:nvSpPr>
        <p:spPr>
          <a:xfrm>
            <a:off x="2577787" y="1655378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0884DAA-BE72-294F-8696-21A969274750}"/>
              </a:ext>
            </a:extLst>
          </p:cNvPr>
          <p:cNvSpPr txBox="1"/>
          <p:nvPr/>
        </p:nvSpPr>
        <p:spPr>
          <a:xfrm>
            <a:off x="3310005" y="227845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1D2F72-66A4-D544-89B7-AA3DC2DE17BF}"/>
              </a:ext>
            </a:extLst>
          </p:cNvPr>
          <p:cNvCxnSpPr>
            <a:cxnSpLocks/>
          </p:cNvCxnSpPr>
          <p:nvPr/>
        </p:nvCxnSpPr>
        <p:spPr>
          <a:xfrm>
            <a:off x="2748261" y="3293577"/>
            <a:ext cx="13400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0AAA67E-BA7A-AA4C-972B-36003F455BB2}"/>
              </a:ext>
            </a:extLst>
          </p:cNvPr>
          <p:cNvCxnSpPr>
            <a:cxnSpLocks/>
          </p:cNvCxnSpPr>
          <p:nvPr/>
        </p:nvCxnSpPr>
        <p:spPr>
          <a:xfrm>
            <a:off x="2748261" y="3510338"/>
            <a:ext cx="13400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BDB4C87-BEB4-FA45-9ACA-51B84AF6361E}"/>
              </a:ext>
            </a:extLst>
          </p:cNvPr>
          <p:cNvSpPr txBox="1"/>
          <p:nvPr/>
        </p:nvSpPr>
        <p:spPr>
          <a:xfrm>
            <a:off x="2585351" y="2875649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PUT /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D202FF9-74C6-C149-81C1-C595CCF5E549}"/>
              </a:ext>
            </a:extLst>
          </p:cNvPr>
          <p:cNvSpPr txBox="1"/>
          <p:nvPr/>
        </p:nvSpPr>
        <p:spPr>
          <a:xfrm>
            <a:off x="3312152" y="3470446"/>
            <a:ext cx="30008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de-DE" dirty="0"/>
              <a:t>...</a:t>
            </a:r>
            <a:endParaRPr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828399-1AD2-3A48-89B8-B4C107ECB58F}"/>
              </a:ext>
            </a:extLst>
          </p:cNvPr>
          <p:cNvSpPr txBox="1"/>
          <p:nvPr/>
        </p:nvSpPr>
        <p:spPr>
          <a:xfrm>
            <a:off x="2577787" y="4095920"/>
            <a:ext cx="23150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de-DE" dirty="0"/>
              <a:t>DELETE /</a:t>
            </a:r>
            <a:r>
              <a:rPr lang="de-DE" dirty="0" err="1"/>
              <a:t>ressource</a:t>
            </a:r>
            <a:endParaRPr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5098BC-861C-B541-B77C-C6A82160E107}"/>
              </a:ext>
            </a:extLst>
          </p:cNvPr>
          <p:cNvCxnSpPr>
            <a:cxnSpLocks/>
          </p:cNvCxnSpPr>
          <p:nvPr/>
        </p:nvCxnSpPr>
        <p:spPr>
          <a:xfrm>
            <a:off x="2833053" y="4528542"/>
            <a:ext cx="13400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7A502D7-4141-734C-AC25-4D6A5177A6E7}"/>
              </a:ext>
            </a:extLst>
          </p:cNvPr>
          <p:cNvCxnSpPr>
            <a:cxnSpLocks/>
          </p:cNvCxnSpPr>
          <p:nvPr/>
        </p:nvCxnSpPr>
        <p:spPr>
          <a:xfrm>
            <a:off x="2833053" y="4745303"/>
            <a:ext cx="13400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CE6E8D81-C4EF-2F46-AA36-6A6BE26202EC}"/>
              </a:ext>
            </a:extLst>
          </p:cNvPr>
          <p:cNvSpPr txBox="1"/>
          <p:nvPr/>
        </p:nvSpPr>
        <p:spPr>
          <a:xfrm>
            <a:off x="3396944" y="4705411"/>
            <a:ext cx="30008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de-DE" dirty="0"/>
              <a:t>...</a:t>
            </a:r>
            <a:endParaRPr dirty="0"/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5B5F5E37-94C5-9244-8A55-BC2AA6B2AD7B}"/>
              </a:ext>
            </a:extLst>
          </p:cNvPr>
          <p:cNvSpPr/>
          <p:nvPr/>
        </p:nvSpPr>
        <p:spPr>
          <a:xfrm>
            <a:off x="2414636" y="2852257"/>
            <a:ext cx="314912" cy="2078589"/>
          </a:xfrm>
          <a:prstGeom prst="leftBracke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ckige Klammer rechts 7">
            <a:extLst>
              <a:ext uri="{FF2B5EF4-FFF2-40B4-BE49-F238E27FC236}">
                <a16:creationId xmlns:a16="http://schemas.microsoft.com/office/drawing/2014/main" id="{10934DC7-2570-6D46-BAD5-E3913E6BA450}"/>
              </a:ext>
            </a:extLst>
          </p:cNvPr>
          <p:cNvSpPr/>
          <p:nvPr/>
        </p:nvSpPr>
        <p:spPr>
          <a:xfrm>
            <a:off x="4600658" y="2879834"/>
            <a:ext cx="272834" cy="2037820"/>
          </a:xfrm>
          <a:prstGeom prst="rightBracke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25" grpId="0"/>
      <p:bldP spid="33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7777414" y="325819"/>
            <a:ext cx="3826007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Server (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example.org</a:t>
            </a:r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FB0160-DE13-254B-9E49-2881EBAA17C2}"/>
              </a:ext>
            </a:extLst>
          </p:cNvPr>
          <p:cNvSpPr/>
          <p:nvPr/>
        </p:nvSpPr>
        <p:spPr>
          <a:xfrm>
            <a:off x="9958552" y="1156138"/>
            <a:ext cx="893422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E721E7-D2B3-6443-893E-34B079F93D7C}"/>
              </a:ext>
            </a:extLst>
          </p:cNvPr>
          <p:cNvSpPr/>
          <p:nvPr/>
        </p:nvSpPr>
        <p:spPr>
          <a:xfrm>
            <a:off x="9958552" y="1583129"/>
            <a:ext cx="893422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4124770-1957-C041-8394-CC004A12B83C}"/>
              </a:ext>
            </a:extLst>
          </p:cNvPr>
          <p:cNvSpPr/>
          <p:nvPr/>
        </p:nvSpPr>
        <p:spPr>
          <a:xfrm>
            <a:off x="9958552" y="2010120"/>
            <a:ext cx="893422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211EEA-D378-6349-B460-AD85AE18D22A}"/>
              </a:ext>
            </a:extLst>
          </p:cNvPr>
          <p:cNvSpPr/>
          <p:nvPr/>
        </p:nvSpPr>
        <p:spPr>
          <a:xfrm>
            <a:off x="553829" y="325819"/>
            <a:ext cx="1401219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Browser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B9451B-1191-A147-B780-EE87B0A89AD0}"/>
              </a:ext>
            </a:extLst>
          </p:cNvPr>
          <p:cNvCxnSpPr>
            <a:cxnSpLocks/>
          </p:cNvCxnSpPr>
          <p:nvPr/>
        </p:nvCxnSpPr>
        <p:spPr>
          <a:xfrm>
            <a:off x="2340196" y="834836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877C62D-E73B-754F-9CF0-9AF929844127}"/>
              </a:ext>
            </a:extLst>
          </p:cNvPr>
          <p:cNvCxnSpPr>
            <a:cxnSpLocks/>
          </p:cNvCxnSpPr>
          <p:nvPr/>
        </p:nvCxnSpPr>
        <p:spPr>
          <a:xfrm>
            <a:off x="2340196" y="105159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92433D0-F596-9F4A-97AC-F180CE7AEA73}"/>
              </a:ext>
            </a:extLst>
          </p:cNvPr>
          <p:cNvSpPr txBox="1"/>
          <p:nvPr/>
        </p:nvSpPr>
        <p:spPr>
          <a:xfrm>
            <a:off x="2177286" y="4169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8165978" y="1156138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Webserver</a:t>
            </a:r>
          </a:p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Application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 Server</a:t>
            </a:r>
          </a:p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Backend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6B5CF91-693B-3440-9C70-9F0E4F4C65D7}"/>
              </a:ext>
            </a:extLst>
          </p:cNvPr>
          <p:cNvSpPr/>
          <p:nvPr/>
        </p:nvSpPr>
        <p:spPr>
          <a:xfrm>
            <a:off x="9953050" y="2452640"/>
            <a:ext cx="893422" cy="3126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FDD1CDA-5746-5249-BE96-C709E4096C60}"/>
              </a:ext>
            </a:extLst>
          </p:cNvPr>
          <p:cNvSpPr txBox="1"/>
          <p:nvPr/>
        </p:nvSpPr>
        <p:spPr>
          <a:xfrm>
            <a:off x="2891853" y="102464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9E61CF-E38B-E342-9558-A6F2C64CAE7B}"/>
              </a:ext>
            </a:extLst>
          </p:cNvPr>
          <p:cNvCxnSpPr>
            <a:cxnSpLocks/>
          </p:cNvCxnSpPr>
          <p:nvPr/>
        </p:nvCxnSpPr>
        <p:spPr>
          <a:xfrm>
            <a:off x="2322545" y="2080312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31CAE2-93FE-F448-B1FD-30F32A22AA03}"/>
              </a:ext>
            </a:extLst>
          </p:cNvPr>
          <p:cNvCxnSpPr>
            <a:cxnSpLocks/>
          </p:cNvCxnSpPr>
          <p:nvPr/>
        </p:nvCxnSpPr>
        <p:spPr>
          <a:xfrm>
            <a:off x="2322545" y="2297073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06F97C5-82A5-5C46-8213-22402D48C333}"/>
              </a:ext>
            </a:extLst>
          </p:cNvPr>
          <p:cNvSpPr txBox="1"/>
          <p:nvPr/>
        </p:nvSpPr>
        <p:spPr>
          <a:xfrm>
            <a:off x="2159635" y="166238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0884DAA-BE72-294F-8696-21A969274750}"/>
              </a:ext>
            </a:extLst>
          </p:cNvPr>
          <p:cNvSpPr txBox="1"/>
          <p:nvPr/>
        </p:nvSpPr>
        <p:spPr>
          <a:xfrm>
            <a:off x="2891853" y="228546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CEAFBE1-727E-9042-AC81-03C5ADFEE5EF}"/>
              </a:ext>
            </a:extLst>
          </p:cNvPr>
          <p:cNvSpPr/>
          <p:nvPr/>
        </p:nvSpPr>
        <p:spPr>
          <a:xfrm>
            <a:off x="4327417" y="325819"/>
            <a:ext cx="1401219" cy="47559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JavaScript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Comic Sans MS" panose="030F0902030302020204" pitchFamily="66" charset="0"/>
              </a:rPr>
              <a:t>(-</a:t>
            </a:r>
            <a:r>
              <a:rPr lang="de-DE" sz="9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library</a:t>
            </a:r>
            <a:r>
              <a:rPr lang="de-DE" sz="900" dirty="0">
                <a:solidFill>
                  <a:schemeClr val="tx1"/>
                </a:solidFill>
                <a:latin typeface="Comic Sans MS" panose="030F0902030302020204" pitchFamily="66" charset="0"/>
              </a:rPr>
              <a:t>/</a:t>
            </a:r>
            <a:r>
              <a:rPr lang="de-DE" sz="9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framework</a:t>
            </a:r>
            <a:r>
              <a:rPr lang="de-DE" sz="9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  <a:latin typeface="Comic Sans MS" panose="030F0902030302020204" pitchFamily="66" charset="0"/>
              </a:rPr>
              <a:t>Single Page App</a:t>
            </a:r>
            <a:endParaRPr sz="11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B18E11A-1CCD-BA46-BA31-C0C207B15F41}"/>
              </a:ext>
            </a:extLst>
          </p:cNvPr>
          <p:cNvCxnSpPr>
            <a:cxnSpLocks/>
          </p:cNvCxnSpPr>
          <p:nvPr/>
        </p:nvCxnSpPr>
        <p:spPr>
          <a:xfrm>
            <a:off x="6005561" y="843506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A2140D5-C268-B345-BE77-F851ACE7EA39}"/>
              </a:ext>
            </a:extLst>
          </p:cNvPr>
          <p:cNvCxnSpPr>
            <a:cxnSpLocks/>
          </p:cNvCxnSpPr>
          <p:nvPr/>
        </p:nvCxnSpPr>
        <p:spPr>
          <a:xfrm>
            <a:off x="6005561" y="106026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CB6CE43-074F-A541-8781-2B7E952E425D}"/>
              </a:ext>
            </a:extLst>
          </p:cNvPr>
          <p:cNvSpPr txBox="1"/>
          <p:nvPr/>
        </p:nvSpPr>
        <p:spPr>
          <a:xfrm>
            <a:off x="5842651" y="42557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949CF5C-9E03-6D45-9287-270949AF0F22}"/>
              </a:ext>
            </a:extLst>
          </p:cNvPr>
          <p:cNvSpPr txBox="1"/>
          <p:nvPr/>
        </p:nvSpPr>
        <p:spPr>
          <a:xfrm>
            <a:off x="6557218" y="103331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4AEC634-13B6-C449-9F11-B46A547EF4B4}"/>
              </a:ext>
            </a:extLst>
          </p:cNvPr>
          <p:cNvCxnSpPr>
            <a:cxnSpLocks/>
          </p:cNvCxnSpPr>
          <p:nvPr/>
        </p:nvCxnSpPr>
        <p:spPr>
          <a:xfrm>
            <a:off x="6005561" y="1855994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3F4E83-2EE9-6D43-BCE3-C3BF697ACA21}"/>
              </a:ext>
            </a:extLst>
          </p:cNvPr>
          <p:cNvCxnSpPr>
            <a:cxnSpLocks/>
          </p:cNvCxnSpPr>
          <p:nvPr/>
        </p:nvCxnSpPr>
        <p:spPr>
          <a:xfrm>
            <a:off x="6005561" y="2072755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66EDF7F-1256-B049-9C15-099E9C470179}"/>
              </a:ext>
            </a:extLst>
          </p:cNvPr>
          <p:cNvSpPr txBox="1"/>
          <p:nvPr/>
        </p:nvSpPr>
        <p:spPr>
          <a:xfrm>
            <a:off x="5842651" y="1438066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5C8E7B0-56C2-7445-97D4-178693D64550}"/>
              </a:ext>
            </a:extLst>
          </p:cNvPr>
          <p:cNvSpPr txBox="1"/>
          <p:nvPr/>
        </p:nvSpPr>
        <p:spPr>
          <a:xfrm>
            <a:off x="6557218" y="204580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6074F2C-6824-1043-8FD2-007F3E2BD5EF}"/>
              </a:ext>
            </a:extLst>
          </p:cNvPr>
          <p:cNvCxnSpPr>
            <a:cxnSpLocks/>
          </p:cNvCxnSpPr>
          <p:nvPr/>
        </p:nvCxnSpPr>
        <p:spPr>
          <a:xfrm>
            <a:off x="6005561" y="2894218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FEBABF8-2B67-A648-8761-35C3F9E99CE7}"/>
              </a:ext>
            </a:extLst>
          </p:cNvPr>
          <p:cNvCxnSpPr>
            <a:cxnSpLocks/>
          </p:cNvCxnSpPr>
          <p:nvPr/>
        </p:nvCxnSpPr>
        <p:spPr>
          <a:xfrm>
            <a:off x="6005561" y="3110979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76E9F8F-2947-D74A-9AAC-A084BF73D43C}"/>
              </a:ext>
            </a:extLst>
          </p:cNvPr>
          <p:cNvSpPr txBox="1"/>
          <p:nvPr/>
        </p:nvSpPr>
        <p:spPr>
          <a:xfrm>
            <a:off x="5842651" y="247629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C39BDE1-2F09-1D49-A271-070DF8E3EC63}"/>
              </a:ext>
            </a:extLst>
          </p:cNvPr>
          <p:cNvSpPr txBox="1"/>
          <p:nvPr/>
        </p:nvSpPr>
        <p:spPr>
          <a:xfrm>
            <a:off x="6557218" y="308402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2D6A897-54B0-0B4F-A083-C3DFE8602A51}"/>
              </a:ext>
            </a:extLst>
          </p:cNvPr>
          <p:cNvCxnSpPr>
            <a:cxnSpLocks/>
          </p:cNvCxnSpPr>
          <p:nvPr/>
        </p:nvCxnSpPr>
        <p:spPr>
          <a:xfrm>
            <a:off x="6005561" y="4050356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9021510-3596-774C-97FD-71A509CE990C}"/>
              </a:ext>
            </a:extLst>
          </p:cNvPr>
          <p:cNvCxnSpPr>
            <a:cxnSpLocks/>
          </p:cNvCxnSpPr>
          <p:nvPr/>
        </p:nvCxnSpPr>
        <p:spPr>
          <a:xfrm>
            <a:off x="6005561" y="4267117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5F4D02F-A149-E949-9661-7E6436C4E7A7}"/>
              </a:ext>
            </a:extLst>
          </p:cNvPr>
          <p:cNvSpPr txBox="1"/>
          <p:nvPr/>
        </p:nvSpPr>
        <p:spPr>
          <a:xfrm>
            <a:off x="5842651" y="363242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...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6EC7972-4730-5D44-8ED6-DC64778D8332}"/>
              </a:ext>
            </a:extLst>
          </p:cNvPr>
          <p:cNvSpPr txBox="1"/>
          <p:nvPr/>
        </p:nvSpPr>
        <p:spPr>
          <a:xfrm>
            <a:off x="6557218" y="42401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/>
      <p:bldP spid="29" grpId="0"/>
      <p:bldP spid="35" grpId="0"/>
      <p:bldP spid="34" grpId="0" animBg="1"/>
      <p:bldP spid="40" grpId="0"/>
      <p:bldP spid="44" grpId="0"/>
      <p:bldP spid="47" grpId="0"/>
      <p:bldP spid="50" grpId="0"/>
      <p:bldP spid="53" grpId="0"/>
      <p:bldP spid="5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4877663" y="753409"/>
            <a:ext cx="3826007" cy="36759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Backend 1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5344773" y="1489052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Webserver</a:t>
            </a:r>
          </a:p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Web </a:t>
            </a:r>
            <a:r>
              <a:rPr lang="de-DE" dirty="0" err="1">
                <a:solidFill>
                  <a:schemeClr val="tx1"/>
                </a:solidFill>
                <a:latin typeface="Comic Sans MS" panose="030F0902030302020204" pitchFamily="66" charset="0"/>
              </a:rPr>
              <a:t>Application</a:t>
            </a:r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 Server</a:t>
            </a:r>
          </a:p>
          <a:p>
            <a:pPr algn="ctr"/>
            <a:endParaRPr lang="de-DE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Backend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B18E11A-1CCD-BA46-BA31-C0C207B15F41}"/>
              </a:ext>
            </a:extLst>
          </p:cNvPr>
          <p:cNvCxnSpPr>
            <a:cxnSpLocks/>
          </p:cNvCxnSpPr>
          <p:nvPr/>
        </p:nvCxnSpPr>
        <p:spPr>
          <a:xfrm>
            <a:off x="2883989" y="1032692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A2140D5-C268-B345-BE77-F851ACE7EA39}"/>
              </a:ext>
            </a:extLst>
          </p:cNvPr>
          <p:cNvCxnSpPr>
            <a:cxnSpLocks/>
          </p:cNvCxnSpPr>
          <p:nvPr/>
        </p:nvCxnSpPr>
        <p:spPr>
          <a:xfrm>
            <a:off x="2883989" y="1249453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CB6CE43-074F-A541-8781-2B7E952E425D}"/>
              </a:ext>
            </a:extLst>
          </p:cNvPr>
          <p:cNvSpPr txBox="1"/>
          <p:nvPr/>
        </p:nvSpPr>
        <p:spPr>
          <a:xfrm>
            <a:off x="2721079" y="6147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949CF5C-9E03-6D45-9287-270949AF0F22}"/>
              </a:ext>
            </a:extLst>
          </p:cNvPr>
          <p:cNvSpPr txBox="1"/>
          <p:nvPr/>
        </p:nvSpPr>
        <p:spPr>
          <a:xfrm>
            <a:off x="3435646" y="122250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4AEC634-13B6-C449-9F11-B46A547EF4B4}"/>
              </a:ext>
            </a:extLst>
          </p:cNvPr>
          <p:cNvCxnSpPr>
            <a:cxnSpLocks/>
          </p:cNvCxnSpPr>
          <p:nvPr/>
        </p:nvCxnSpPr>
        <p:spPr>
          <a:xfrm>
            <a:off x="2883989" y="2045180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3F4E83-2EE9-6D43-BCE3-C3BF697ACA21}"/>
              </a:ext>
            </a:extLst>
          </p:cNvPr>
          <p:cNvCxnSpPr>
            <a:cxnSpLocks/>
          </p:cNvCxnSpPr>
          <p:nvPr/>
        </p:nvCxnSpPr>
        <p:spPr>
          <a:xfrm>
            <a:off x="2883989" y="2261941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66EDF7F-1256-B049-9C15-099E9C470179}"/>
              </a:ext>
            </a:extLst>
          </p:cNvPr>
          <p:cNvSpPr txBox="1"/>
          <p:nvPr/>
        </p:nvSpPr>
        <p:spPr>
          <a:xfrm>
            <a:off x="2721079" y="162725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POST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5C8E7B0-56C2-7445-97D4-178693D64550}"/>
              </a:ext>
            </a:extLst>
          </p:cNvPr>
          <p:cNvSpPr txBox="1"/>
          <p:nvPr/>
        </p:nvSpPr>
        <p:spPr>
          <a:xfrm>
            <a:off x="3435646" y="223498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6074F2C-6824-1043-8FD2-007F3E2BD5EF}"/>
              </a:ext>
            </a:extLst>
          </p:cNvPr>
          <p:cNvCxnSpPr>
            <a:cxnSpLocks/>
          </p:cNvCxnSpPr>
          <p:nvPr/>
        </p:nvCxnSpPr>
        <p:spPr>
          <a:xfrm>
            <a:off x="2883989" y="3083404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FEBABF8-2B67-A648-8761-35C3F9E99CE7}"/>
              </a:ext>
            </a:extLst>
          </p:cNvPr>
          <p:cNvCxnSpPr>
            <a:cxnSpLocks/>
          </p:cNvCxnSpPr>
          <p:nvPr/>
        </p:nvCxnSpPr>
        <p:spPr>
          <a:xfrm>
            <a:off x="2883989" y="3300165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76E9F8F-2947-D74A-9AAC-A084BF73D43C}"/>
              </a:ext>
            </a:extLst>
          </p:cNvPr>
          <p:cNvSpPr txBox="1"/>
          <p:nvPr/>
        </p:nvSpPr>
        <p:spPr>
          <a:xfrm>
            <a:off x="2721079" y="26654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PUT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C39BDE1-2F09-1D49-A271-070DF8E3EC63}"/>
              </a:ext>
            </a:extLst>
          </p:cNvPr>
          <p:cNvSpPr txBox="1"/>
          <p:nvPr/>
        </p:nvSpPr>
        <p:spPr>
          <a:xfrm>
            <a:off x="3435646" y="327321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2D6A897-54B0-0B4F-A083-C3DFE8602A51}"/>
              </a:ext>
            </a:extLst>
          </p:cNvPr>
          <p:cNvCxnSpPr>
            <a:cxnSpLocks/>
          </p:cNvCxnSpPr>
          <p:nvPr/>
        </p:nvCxnSpPr>
        <p:spPr>
          <a:xfrm>
            <a:off x="2883989" y="4239542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9021510-3596-774C-97FD-71A509CE990C}"/>
              </a:ext>
            </a:extLst>
          </p:cNvPr>
          <p:cNvCxnSpPr>
            <a:cxnSpLocks/>
          </p:cNvCxnSpPr>
          <p:nvPr/>
        </p:nvCxnSpPr>
        <p:spPr>
          <a:xfrm>
            <a:off x="2883989" y="4456303"/>
            <a:ext cx="13400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5F4D02F-A149-E949-9661-7E6436C4E7A7}"/>
              </a:ext>
            </a:extLst>
          </p:cNvPr>
          <p:cNvSpPr txBox="1"/>
          <p:nvPr/>
        </p:nvSpPr>
        <p:spPr>
          <a:xfrm>
            <a:off x="2721079" y="382161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... /</a:t>
            </a:r>
            <a:r>
              <a:rPr lang="de-DE" dirty="0" err="1">
                <a:latin typeface="Comic Sans MS" panose="030F0902030302020204" pitchFamily="66" charset="0"/>
              </a:rPr>
              <a:t>ressource</a:t>
            </a:r>
            <a:endParaRPr dirty="0">
              <a:latin typeface="Comic Sans MS" panose="030F0902030302020204" pitchFamily="66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6EC7972-4730-5D44-8ED6-DC64778D8332}"/>
              </a:ext>
            </a:extLst>
          </p:cNvPr>
          <p:cNvSpPr txBox="1"/>
          <p:nvPr/>
        </p:nvSpPr>
        <p:spPr>
          <a:xfrm>
            <a:off x="3435646" y="442935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...</a:t>
            </a:r>
            <a:endParaRPr sz="1200" dirty="0">
              <a:latin typeface="Comic Sans MS" panose="030F0902030302020204" pitchFamily="66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8A3D39B3-6052-AB41-A80F-3297F3810B4D}"/>
              </a:ext>
            </a:extLst>
          </p:cNvPr>
          <p:cNvSpPr/>
          <p:nvPr/>
        </p:nvSpPr>
        <p:spPr>
          <a:xfrm>
            <a:off x="9737834" y="2055223"/>
            <a:ext cx="1571297" cy="1390335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Database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4A944F1-FD62-174A-9A36-B66680F371A0}"/>
              </a:ext>
            </a:extLst>
          </p:cNvPr>
          <p:cNvSpPr/>
          <p:nvPr/>
        </p:nvSpPr>
        <p:spPr>
          <a:xfrm>
            <a:off x="6893483" y="1499499"/>
            <a:ext cx="1445893" cy="2517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Python 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4B4F2FB-56C2-0544-BDA8-173B74F641F1}"/>
              </a:ext>
            </a:extLst>
          </p:cNvPr>
          <p:cNvCxnSpPr>
            <a:cxnSpLocks/>
          </p:cNvCxnSpPr>
          <p:nvPr/>
        </p:nvCxnSpPr>
        <p:spPr>
          <a:xfrm>
            <a:off x="8133906" y="2591379"/>
            <a:ext cx="1814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421BADB-2834-B347-9835-D397219CB53A}"/>
              </a:ext>
            </a:extLst>
          </p:cNvPr>
          <p:cNvCxnSpPr>
            <a:cxnSpLocks/>
          </p:cNvCxnSpPr>
          <p:nvPr/>
        </p:nvCxnSpPr>
        <p:spPr>
          <a:xfrm>
            <a:off x="8070844" y="2850142"/>
            <a:ext cx="18141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 animBg="1"/>
      <p:bldP spid="40" grpId="0"/>
      <p:bldP spid="44" grpId="0"/>
      <p:bldP spid="47" grpId="0"/>
      <p:bldP spid="50" grpId="0"/>
      <p:bldP spid="53" grpId="0"/>
      <p:bldP spid="54" grpId="0"/>
      <p:bldP spid="57" grpId="0"/>
      <p:bldP spid="58" grpId="0"/>
      <p:bldP spid="2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eck 42">
            <a:extLst>
              <a:ext uri="{FF2B5EF4-FFF2-40B4-BE49-F238E27FC236}">
                <a16:creationId xmlns:a16="http://schemas.microsoft.com/office/drawing/2014/main" id="{83A3B23A-745A-D749-903E-9B32C993F766}"/>
              </a:ext>
            </a:extLst>
          </p:cNvPr>
          <p:cNvSpPr/>
          <p:nvPr/>
        </p:nvSpPr>
        <p:spPr>
          <a:xfrm>
            <a:off x="4980479" y="825452"/>
            <a:ext cx="3826007" cy="967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Backend 1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4C6251E-6C59-D541-9FF6-0EB971CF41DF}"/>
              </a:ext>
            </a:extLst>
          </p:cNvPr>
          <p:cNvSpPr/>
          <p:nvPr/>
        </p:nvSpPr>
        <p:spPr>
          <a:xfrm>
            <a:off x="5344773" y="1299867"/>
            <a:ext cx="1445893" cy="3555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WS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8A3D39B3-6052-AB41-A80F-3297F3810B4D}"/>
              </a:ext>
            </a:extLst>
          </p:cNvPr>
          <p:cNvSpPr/>
          <p:nvPr/>
        </p:nvSpPr>
        <p:spPr>
          <a:xfrm>
            <a:off x="10179268" y="646837"/>
            <a:ext cx="1571297" cy="1390335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Database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4A944F1-FD62-174A-9A36-B66680F371A0}"/>
              </a:ext>
            </a:extLst>
          </p:cNvPr>
          <p:cNvSpPr/>
          <p:nvPr/>
        </p:nvSpPr>
        <p:spPr>
          <a:xfrm>
            <a:off x="6893483" y="1305057"/>
            <a:ext cx="1445893" cy="3450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Python 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4B4F2FB-56C2-0544-BDA8-173B74F641F1}"/>
              </a:ext>
            </a:extLst>
          </p:cNvPr>
          <p:cNvCxnSpPr>
            <a:cxnSpLocks/>
          </p:cNvCxnSpPr>
          <p:nvPr/>
        </p:nvCxnSpPr>
        <p:spPr>
          <a:xfrm>
            <a:off x="8575340" y="1182993"/>
            <a:ext cx="1814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421BADB-2834-B347-9835-D397219CB53A}"/>
              </a:ext>
            </a:extLst>
          </p:cNvPr>
          <p:cNvCxnSpPr>
            <a:cxnSpLocks/>
          </p:cNvCxnSpPr>
          <p:nvPr/>
        </p:nvCxnSpPr>
        <p:spPr>
          <a:xfrm>
            <a:off x="8512278" y="1441756"/>
            <a:ext cx="18141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D09C4FC-73A9-9944-973D-B6D8213281F0}"/>
              </a:ext>
            </a:extLst>
          </p:cNvPr>
          <p:cNvSpPr/>
          <p:nvPr/>
        </p:nvSpPr>
        <p:spPr>
          <a:xfrm>
            <a:off x="424246" y="825452"/>
            <a:ext cx="2124514" cy="967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Client 1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A6F57FC-FF0A-0A43-8EC9-0D9513398C87}"/>
              </a:ext>
            </a:extLst>
          </p:cNvPr>
          <p:cNvSpPr/>
          <p:nvPr/>
        </p:nvSpPr>
        <p:spPr>
          <a:xfrm>
            <a:off x="763556" y="1309023"/>
            <a:ext cx="1445893" cy="3450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Browser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223D288-1C1D-7541-A438-DBD1DC35463E}"/>
              </a:ext>
            </a:extLst>
          </p:cNvPr>
          <p:cNvSpPr/>
          <p:nvPr/>
        </p:nvSpPr>
        <p:spPr>
          <a:xfrm>
            <a:off x="426163" y="1939549"/>
            <a:ext cx="2124514" cy="967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Client 2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0C985BD-445A-784D-9C88-160B7C30B30B}"/>
              </a:ext>
            </a:extLst>
          </p:cNvPr>
          <p:cNvSpPr/>
          <p:nvPr/>
        </p:nvSpPr>
        <p:spPr>
          <a:xfrm>
            <a:off x="629018" y="2423120"/>
            <a:ext cx="1714968" cy="3450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Pokerbot</a:t>
            </a:r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 (Python) 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54A2625-A6EE-024A-A3E0-A2B7D11DCF9B}"/>
              </a:ext>
            </a:extLst>
          </p:cNvPr>
          <p:cNvSpPr/>
          <p:nvPr/>
        </p:nvSpPr>
        <p:spPr>
          <a:xfrm>
            <a:off x="424246" y="3053646"/>
            <a:ext cx="2124514" cy="967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Client 3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1CA3369-2577-2C4B-ACB1-0975357D2D05}"/>
              </a:ext>
            </a:extLst>
          </p:cNvPr>
          <p:cNvSpPr/>
          <p:nvPr/>
        </p:nvSpPr>
        <p:spPr>
          <a:xfrm>
            <a:off x="763556" y="3537217"/>
            <a:ext cx="1445893" cy="3450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Client (C#) 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0CB4E82-5E58-084E-BD64-F4F81AE5C467}"/>
              </a:ext>
            </a:extLst>
          </p:cNvPr>
          <p:cNvCxnSpPr>
            <a:cxnSpLocks/>
          </p:cNvCxnSpPr>
          <p:nvPr/>
        </p:nvCxnSpPr>
        <p:spPr>
          <a:xfrm>
            <a:off x="2815671" y="1183572"/>
            <a:ext cx="1814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BCD3911-8683-3F46-B2A4-552FDF83C157}"/>
              </a:ext>
            </a:extLst>
          </p:cNvPr>
          <p:cNvCxnSpPr>
            <a:cxnSpLocks/>
          </p:cNvCxnSpPr>
          <p:nvPr/>
        </p:nvCxnSpPr>
        <p:spPr>
          <a:xfrm>
            <a:off x="2752609" y="1442335"/>
            <a:ext cx="18141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BFC698E-6A22-6A41-BD1A-B3B654670A2B}"/>
              </a:ext>
            </a:extLst>
          </p:cNvPr>
          <p:cNvGrpSpPr/>
          <p:nvPr/>
        </p:nvGrpSpPr>
        <p:grpSpPr>
          <a:xfrm rot="20543100">
            <a:off x="2778170" y="2058919"/>
            <a:ext cx="1877197" cy="258763"/>
            <a:chOff x="2815671" y="2164357"/>
            <a:chExt cx="1877197" cy="258763"/>
          </a:xfrm>
        </p:grpSpPr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F4C7DFE8-DB42-FD45-A9C5-D58BD3809144}"/>
                </a:ext>
              </a:extLst>
            </p:cNvPr>
            <p:cNvCxnSpPr>
              <a:cxnSpLocks/>
            </p:cNvCxnSpPr>
            <p:nvPr/>
          </p:nvCxnSpPr>
          <p:spPr>
            <a:xfrm>
              <a:off x="2878733" y="2164357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F6476D3-CAB4-974B-B9A9-CB8EBE2895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5671" y="2423120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B57CA3-BF71-B44A-9A97-55714BDE6747}"/>
              </a:ext>
            </a:extLst>
          </p:cNvPr>
          <p:cNvGrpSpPr/>
          <p:nvPr/>
        </p:nvGrpSpPr>
        <p:grpSpPr>
          <a:xfrm rot="19879106">
            <a:off x="2713750" y="2825305"/>
            <a:ext cx="2673482" cy="258763"/>
            <a:chOff x="2815671" y="2164357"/>
            <a:chExt cx="1877197" cy="258763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25A226B-4644-7849-AA8C-D85478FA77A2}"/>
                </a:ext>
              </a:extLst>
            </p:cNvPr>
            <p:cNvCxnSpPr>
              <a:cxnSpLocks/>
            </p:cNvCxnSpPr>
            <p:nvPr/>
          </p:nvCxnSpPr>
          <p:spPr>
            <a:xfrm>
              <a:off x="2878733" y="2164357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95634931-35E5-984E-85BB-E9505C1FEC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5671" y="2423120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E104E075-138F-3047-A53D-6D02037DB316}"/>
              </a:ext>
            </a:extLst>
          </p:cNvPr>
          <p:cNvSpPr/>
          <p:nvPr/>
        </p:nvSpPr>
        <p:spPr>
          <a:xfrm>
            <a:off x="4980479" y="3633208"/>
            <a:ext cx="4630048" cy="9671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Backend 3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E397EC6-6413-2340-A6A7-268F27887A4A}"/>
              </a:ext>
            </a:extLst>
          </p:cNvPr>
          <p:cNvGrpSpPr/>
          <p:nvPr/>
        </p:nvGrpSpPr>
        <p:grpSpPr>
          <a:xfrm>
            <a:off x="6460469" y="2336057"/>
            <a:ext cx="3150059" cy="967142"/>
            <a:chOff x="6460469" y="2336057"/>
            <a:chExt cx="3150059" cy="967142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864A4B4C-144E-774F-9261-FD5D337F3D08}"/>
                </a:ext>
              </a:extLst>
            </p:cNvPr>
            <p:cNvSpPr/>
            <p:nvPr/>
          </p:nvSpPr>
          <p:spPr>
            <a:xfrm>
              <a:off x="6460469" y="2336057"/>
              <a:ext cx="3150059" cy="9671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Comic Sans MS" panose="030F0902030302020204" pitchFamily="66" charset="0"/>
              </a:endParaRPr>
            </a:p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Backend 2</a:t>
              </a:r>
              <a:endParaRPr sz="1200" dirty="0">
                <a:solidFill>
                  <a:schemeClr val="tx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C537E574-35E5-7C47-94A3-92FC522350BE}"/>
                </a:ext>
              </a:extLst>
            </p:cNvPr>
            <p:cNvSpPr/>
            <p:nvPr/>
          </p:nvSpPr>
          <p:spPr>
            <a:xfrm>
              <a:off x="6718786" y="2792421"/>
              <a:ext cx="1053640" cy="35551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WS</a:t>
              </a:r>
              <a:endParaRPr sz="1200" dirty="0">
                <a:solidFill>
                  <a:schemeClr val="tx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141D80A-FB7F-FF40-A45C-B8C7316FAE22}"/>
                </a:ext>
              </a:extLst>
            </p:cNvPr>
            <p:cNvSpPr/>
            <p:nvPr/>
          </p:nvSpPr>
          <p:spPr>
            <a:xfrm>
              <a:off x="7869813" y="2792421"/>
              <a:ext cx="1053640" cy="3450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Java</a:t>
              </a:r>
            </a:p>
          </p:txBody>
        </p:sp>
      </p:grpSp>
      <p:sp>
        <p:nvSpPr>
          <p:cNvPr id="75" name="Rechteck 74">
            <a:extLst>
              <a:ext uri="{FF2B5EF4-FFF2-40B4-BE49-F238E27FC236}">
                <a16:creationId xmlns:a16="http://schemas.microsoft.com/office/drawing/2014/main" id="{8B371790-AC14-E847-A02B-252E0BF50C58}"/>
              </a:ext>
            </a:extLst>
          </p:cNvPr>
          <p:cNvSpPr/>
          <p:nvPr/>
        </p:nvSpPr>
        <p:spPr>
          <a:xfrm>
            <a:off x="6094579" y="4119572"/>
            <a:ext cx="1053640" cy="3555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WS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69231EC-517B-DA41-8259-339A6E071CB9}"/>
              </a:ext>
            </a:extLst>
          </p:cNvPr>
          <p:cNvSpPr/>
          <p:nvPr/>
        </p:nvSpPr>
        <p:spPr>
          <a:xfrm>
            <a:off x="7245606" y="4119572"/>
            <a:ext cx="1053640" cy="3450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Java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B822B0E8-E5C4-8248-BD22-19070203BFA5}"/>
              </a:ext>
            </a:extLst>
          </p:cNvPr>
          <p:cNvGrpSpPr/>
          <p:nvPr/>
        </p:nvGrpSpPr>
        <p:grpSpPr>
          <a:xfrm rot="16200000">
            <a:off x="4850690" y="2608562"/>
            <a:ext cx="1692167" cy="258763"/>
            <a:chOff x="8916926" y="2509424"/>
            <a:chExt cx="1877197" cy="258763"/>
          </a:xfrm>
        </p:grpSpPr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ACEBCD43-54BA-8C45-AFDB-8B4420D61034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88" y="2509424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2112116-B142-4045-930C-BD422B4D1CAB}"/>
                </a:ext>
              </a:extLst>
            </p:cNvPr>
            <p:cNvCxnSpPr>
              <a:cxnSpLocks/>
            </p:cNvCxnSpPr>
            <p:nvPr/>
          </p:nvCxnSpPr>
          <p:spPr>
            <a:xfrm>
              <a:off x="8916926" y="2768187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91DC3692-B3C7-BD42-962B-736D5584B185}"/>
              </a:ext>
            </a:extLst>
          </p:cNvPr>
          <p:cNvGrpSpPr/>
          <p:nvPr/>
        </p:nvGrpSpPr>
        <p:grpSpPr>
          <a:xfrm rot="16200000">
            <a:off x="6778026" y="1926062"/>
            <a:ext cx="378585" cy="258763"/>
            <a:chOff x="8916926" y="2509424"/>
            <a:chExt cx="1877197" cy="258763"/>
          </a:xfrm>
        </p:grpSpPr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87E5203C-1B8D-8040-B2C7-7019CB354BC7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88" y="2509424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685E9B83-09B7-D84F-A3E0-93AA31FB7C24}"/>
                </a:ext>
              </a:extLst>
            </p:cNvPr>
            <p:cNvCxnSpPr>
              <a:cxnSpLocks/>
            </p:cNvCxnSpPr>
            <p:nvPr/>
          </p:nvCxnSpPr>
          <p:spPr>
            <a:xfrm>
              <a:off x="8916926" y="2768187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Zylinder 82">
            <a:extLst>
              <a:ext uri="{FF2B5EF4-FFF2-40B4-BE49-F238E27FC236}">
                <a16:creationId xmlns:a16="http://schemas.microsoft.com/office/drawing/2014/main" id="{CAEE7F93-F183-2048-BF06-18C91A55D496}"/>
              </a:ext>
            </a:extLst>
          </p:cNvPr>
          <p:cNvSpPr/>
          <p:nvPr/>
        </p:nvSpPr>
        <p:spPr>
          <a:xfrm>
            <a:off x="10202935" y="4845720"/>
            <a:ext cx="1571297" cy="1390335"/>
          </a:xfrm>
          <a:prstGeom prst="ca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mic Sans MS" panose="030F0902030302020204" pitchFamily="66" charset="0"/>
              </a:rPr>
              <a:t>Database</a:t>
            </a:r>
            <a:endParaRPr sz="1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58EB92B-3C12-8640-914C-85664C458AB6}"/>
              </a:ext>
            </a:extLst>
          </p:cNvPr>
          <p:cNvGrpSpPr/>
          <p:nvPr/>
        </p:nvGrpSpPr>
        <p:grpSpPr>
          <a:xfrm rot="1998786">
            <a:off x="8390499" y="4848720"/>
            <a:ext cx="2347115" cy="258763"/>
            <a:chOff x="8916926" y="2509424"/>
            <a:chExt cx="1877197" cy="258763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DDEC64E1-A074-804D-8604-7B0BF682647A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88" y="2509424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DC770B7-1A50-A640-BB8A-3911F5EAAA77}"/>
                </a:ext>
              </a:extLst>
            </p:cNvPr>
            <p:cNvCxnSpPr>
              <a:cxnSpLocks/>
            </p:cNvCxnSpPr>
            <p:nvPr/>
          </p:nvCxnSpPr>
          <p:spPr>
            <a:xfrm>
              <a:off x="8916926" y="2768187"/>
              <a:ext cx="18141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2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 animBg="1"/>
      <p:bldP spid="2" grpId="0" animBg="1"/>
      <p:bldP spid="36" grpId="0" animBg="1"/>
      <p:bldP spid="31" grpId="0" animBg="1"/>
      <p:bldP spid="32" grpId="0" animBg="1"/>
      <p:bldP spid="35" grpId="0" animBg="1"/>
      <p:bldP spid="42" grpId="0" animBg="1"/>
      <p:bldP spid="48" grpId="0" animBg="1"/>
      <p:bldP spid="49" grpId="0" animBg="1"/>
      <p:bldP spid="69" grpId="0" animBg="1"/>
      <p:bldP spid="75" grpId="0" animBg="1"/>
      <p:bldP spid="76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5B64A9-F2AD-AE4A-AD87-0F72DF82CBE4}"/>
              </a:ext>
            </a:extLst>
          </p:cNvPr>
          <p:cNvSpPr/>
          <p:nvPr/>
        </p:nvSpPr>
        <p:spPr>
          <a:xfrm>
            <a:off x="5827985" y="2698582"/>
            <a:ext cx="241737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Comic Sans MS" panose="030F0902030302020204" pitchFamily="66" charset="0"/>
              </a:rPr>
              <a:t>Ressource</a:t>
            </a:r>
            <a:endParaRPr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CF69DD-6761-8442-B229-D4C383D71C49}"/>
              </a:ext>
            </a:extLst>
          </p:cNvPr>
          <p:cNvSpPr txBox="1"/>
          <p:nvPr/>
        </p:nvSpPr>
        <p:spPr>
          <a:xfrm>
            <a:off x="3556651" y="264326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mic Sans MS" panose="030F0902030302020204" pitchFamily="66" charset="0"/>
              </a:rPr>
              <a:t>GET /</a:t>
            </a:r>
            <a:r>
              <a:rPr lang="de-DE" dirty="0" err="1">
                <a:latin typeface="Comic Sans MS" panose="030F0902030302020204" pitchFamily="66" charset="0"/>
              </a:rPr>
              <a:t>ressource-uri</a:t>
            </a:r>
            <a:endParaRPr dirty="0">
              <a:latin typeface="Comic Sans MS" panose="030F0902030302020204" pitchFamily="66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E523A59-5496-B64E-960B-E656793B2855}"/>
              </a:ext>
            </a:extLst>
          </p:cNvPr>
          <p:cNvGrpSpPr/>
          <p:nvPr/>
        </p:nvGrpSpPr>
        <p:grpSpPr>
          <a:xfrm>
            <a:off x="3719561" y="3061189"/>
            <a:ext cx="1913984" cy="713800"/>
            <a:chOff x="3719561" y="3061189"/>
            <a:chExt cx="1392621" cy="713800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B417168F-BC2D-AA44-99BF-FB75C811585C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61" y="3061189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6D92BF6-2D85-8044-8B97-ACF5F95D0D42}"/>
                </a:ext>
              </a:extLst>
            </p:cNvPr>
            <p:cNvCxnSpPr>
              <a:cxnSpLocks/>
            </p:cNvCxnSpPr>
            <p:nvPr/>
          </p:nvCxnSpPr>
          <p:spPr>
            <a:xfrm>
              <a:off x="3772113" y="3524943"/>
              <a:ext cx="13400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08CBB9B-1FFA-7046-841E-3B5544A2EF19}"/>
                </a:ext>
              </a:extLst>
            </p:cNvPr>
            <p:cNvSpPr txBox="1"/>
            <p:nvPr/>
          </p:nvSpPr>
          <p:spPr>
            <a:xfrm>
              <a:off x="4323770" y="349799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omic Sans MS" panose="030F0902030302020204" pitchFamily="66" charset="0"/>
                </a:rPr>
                <a:t>...</a:t>
              </a:r>
              <a:endParaRPr sz="1200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8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Macintosh PowerPoint</Application>
  <PresentationFormat>Breitbild</PresentationFormat>
  <Paragraphs>202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</vt:lpstr>
      <vt:lpstr>Codepals Meetup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sczepansky</dc:creator>
  <cp:lastModifiedBy>leon sczepansky</cp:lastModifiedBy>
  <cp:revision>17</cp:revision>
  <dcterms:created xsi:type="dcterms:W3CDTF">2020-11-11T09:23:45Z</dcterms:created>
  <dcterms:modified xsi:type="dcterms:W3CDTF">2020-11-11T14:45:09Z</dcterms:modified>
</cp:coreProperties>
</file>