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308" r:id="rId4"/>
    <p:sldId id="311" r:id="rId5"/>
    <p:sldId id="31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BB8"/>
    <a:srgbClr val="22547F"/>
    <a:srgbClr val="173955"/>
    <a:srgbClr val="F3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7482-846B-49BD-ABBE-1F267ED86D40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ABAC-66C2-4BFA-9377-BEC08453E1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qianpou/tlv8-python-fla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1775776" y="1289072"/>
            <a:ext cx="8640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权力的游戏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spark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62449" y="3259929"/>
            <a:ext cx="3987587" cy="400110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大数据流计算技术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3FFE49-B0D0-8336-11C3-AB451F6BBABF}"/>
              </a:ext>
            </a:extLst>
          </p:cNvPr>
          <p:cNvSpPr txBox="1"/>
          <p:nvPr/>
        </p:nvSpPr>
        <p:spPr>
          <a:xfrm>
            <a:off x="3411495" y="4702892"/>
            <a:ext cx="5100065" cy="584775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小组成员：石子阳 康宏扬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918795-BCFF-E88F-0504-5519A09AA004}"/>
              </a:ext>
            </a:extLst>
          </p:cNvPr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3FC29F-A121-FD27-2D4D-5C0B786915C9}"/>
              </a:ext>
            </a:extLst>
          </p:cNvPr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7F9FDA7-DF2F-4BB3-8BEC-2D26A47B3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9" y="281714"/>
            <a:ext cx="2495109" cy="6471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01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505" y="132451"/>
            <a:ext cx="1826141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项目介绍</a:t>
            </a:r>
            <a:endParaRPr lang="zh-CN" altLang="en-US" sz="3200" dirty="0">
              <a:solidFill>
                <a:srgbClr val="2254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F694E1-3828-B9EA-1E0D-F6A12D847A95}"/>
              </a:ext>
            </a:extLst>
          </p:cNvPr>
          <p:cNvSpPr txBox="1"/>
          <p:nvPr/>
        </p:nvSpPr>
        <p:spPr>
          <a:xfrm>
            <a:off x="1750505" y="1098049"/>
            <a:ext cx="9043608" cy="51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20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本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项目基于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权力的游戏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剧集数据进行了综合分析。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200000"/>
              </a:lnSpc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首先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，我们利用了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编程语言对数据清洗以及分析，并将分析后的结果文件导出。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200000"/>
              </a:lnSpc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接着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，使用了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进行了数据可视化，更直观地展示了数据分析结果。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just">
              <a:lnSpc>
                <a:spcPct val="200000"/>
              </a:lnSpc>
            </a:pPr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最后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，使用了</a:t>
            </a:r>
            <a:r>
              <a:rPr lang="ca-E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框架并结合</a:t>
            </a:r>
            <a:r>
              <a:rPr lang="ca-E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LayuiMini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前端框架，开发了数据分析展示系统。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02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505" y="132451"/>
            <a:ext cx="1826141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D5D055-862A-D176-49D7-E1D5339020C0}"/>
              </a:ext>
            </a:extLst>
          </p:cNvPr>
          <p:cNvSpPr txBox="1"/>
          <p:nvPr/>
        </p:nvSpPr>
        <p:spPr>
          <a:xfrm>
            <a:off x="2822406" y="1348078"/>
            <a:ext cx="6403753" cy="4161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石子阳：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数据分析，前端展示页面设计与实现，系统设计说明书撰写。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康宏扬：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</a:p>
          <a:p>
            <a:pPr algn="just">
              <a:lnSpc>
                <a:spcPct val="20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数据可视化，需求分析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说明书撰写。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3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505" y="132451"/>
            <a:ext cx="428835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遇到问题以及解决方案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BC6832-8CB8-B8B2-D59E-E38BD9415DC7}"/>
              </a:ext>
            </a:extLst>
          </p:cNvPr>
          <p:cNvSpPr txBox="1"/>
          <p:nvPr/>
        </p:nvSpPr>
        <p:spPr>
          <a:xfrm>
            <a:off x="2376774" y="1490407"/>
            <a:ext cx="7324167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layuimini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如何结合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gitee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上找到了一个基于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Python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Flask+Layui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开发的项目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TLv8-Flask-layui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借鉴了它的接口写法，学习了蓝图的使用技巧。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系统设计时分析的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与表格的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不是等高的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jquery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获取两个容器中的所有子容器，通过遍历两个容器中的所有子容器获取最大高度，然后将所有子容器高度设置为最大高度。</a:t>
            </a:r>
          </a:p>
        </p:txBody>
      </p:sp>
    </p:spTree>
    <p:extLst>
      <p:ext uri="{BB962C8B-B14F-4D97-AF65-F5344CB8AC3E}">
        <p14:creationId xmlns:p14="http://schemas.microsoft.com/office/powerpoint/2010/main" val="47685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6250" y="381000"/>
            <a:ext cx="114300" cy="685800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254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43" y="222221"/>
            <a:ext cx="1008162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22547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03</a:t>
            </a:r>
            <a:endParaRPr lang="zh-CN" altLang="en-US" sz="6000" b="1" dirty="0">
              <a:solidFill>
                <a:srgbClr val="22547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128" y="1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128" y="6762496"/>
            <a:ext cx="12191744" cy="95504"/>
          </a:xfrm>
          <a:prstGeom prst="rect">
            <a:avLst/>
          </a:prstGeom>
          <a:solidFill>
            <a:srgbClr val="22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6B1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0505" y="132451"/>
            <a:ext cx="4288353" cy="928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solidFill>
                  <a:srgbClr val="2254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遇到问题以及解决方案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BC6832-8CB8-B8B2-D59E-E38BD9415DC7}"/>
              </a:ext>
            </a:extLst>
          </p:cNvPr>
          <p:cNvSpPr txBox="1"/>
          <p:nvPr/>
        </p:nvSpPr>
        <p:spPr>
          <a:xfrm>
            <a:off x="476250" y="1363667"/>
            <a:ext cx="7324167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柱形图坐标轴与数值不清晰</a:t>
            </a: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默认的字体大小和颜色不适合以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DARK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为主题的生成图中，过于浅显，遂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将轴标签颜色设置为白色，并启用图表旋转功能并设置旋转速度，动态调整图表的视角，可以全方位的获取图标信息。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折线柱状组合图多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轴位置对齐</a:t>
            </a:r>
          </a:p>
          <a:p>
            <a:pPr>
              <a:lnSpc>
                <a:spcPct val="150000"/>
              </a:lnSpc>
            </a:pP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多个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y</a:t>
            </a:r>
            <a:r>
              <a:rPr lang="zh-CN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轴的位置和对齐可能不准确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’offset’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参数来调整各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轴位置，使其在视觉上分开，更加清晰。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BE80F1-8473-0EC9-4EFB-46442BEE079C}"/>
              </a:ext>
            </a:extLst>
          </p:cNvPr>
          <p:cNvSpPr txBox="1"/>
          <p:nvPr/>
        </p:nvSpPr>
        <p:spPr>
          <a:xfrm>
            <a:off x="7952210" y="736965"/>
            <a:ext cx="3737499" cy="612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面积图和折现图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轴标签和数据不能正确对应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最左侧标签处无对应数值，第二个标签的数值被对应为了第一个的，最终季的数值无法在图表中显现，整体被错位，于是我们在标签列表和数值列表的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索引处插入数值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，再生成</a:t>
            </a:r>
            <a:r>
              <a:rPr lang="zh-CN" altLang="en-US" sz="2400" kern="100">
                <a:latin typeface="Times New Roman" panose="02020603050405020304" pitchFamily="18" charset="0"/>
                <a:ea typeface="宋体" panose="02010600030101010101" pitchFamily="2" charset="-122"/>
              </a:rPr>
              <a:t>图表，即可正常显示。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9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413</Words>
  <Application>Microsoft Office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ui-sans-serif</vt:lpstr>
      <vt:lpstr>华文仿宋</vt:lpstr>
      <vt:lpstr>华文中宋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宏扬 康</cp:lastModifiedBy>
  <cp:revision>88</cp:revision>
  <dcterms:created xsi:type="dcterms:W3CDTF">2017-07-03T14:17:00Z</dcterms:created>
  <dcterms:modified xsi:type="dcterms:W3CDTF">2024-05-29T01:11:29Z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