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1" r:id="rId3"/>
    <p:sldId id="272" r:id="rId4"/>
    <p:sldId id="273" r:id="rId5"/>
    <p:sldId id="275" r:id="rId6"/>
    <p:sldId id="278" r:id="rId7"/>
    <p:sldId id="274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58" r:id="rId16"/>
    <p:sldId id="287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D"/>
    <a:srgbClr val="467D17"/>
    <a:srgbClr val="169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"/>
          </a:p>
        </p:txBody>
      </p:sp>
      <p:grpSp>
        <p:nvGrpSpPr>
          <p:cNvPr id="84" name="Группа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97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0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11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grpSp>
        <p:nvGrpSpPr>
          <p:cNvPr id="112" name="Группа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25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126" name="Текст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ru-RU" smtClean="0"/>
              <a:t>Образец заголовка</a:t>
            </a:r>
            <a:endParaRPr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Полилиния 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" name="Полилиния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Полилиния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  <p:sp>
            <p:nvSpPr>
              <p:cNvPr id="21" name="Полилиния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</p:grpSp>
        <p:sp>
          <p:nvSpPr>
            <p:cNvPr id="12" name="Полилиния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Полилиния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Полилиния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Полилиния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Полилиния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Полилиния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Полилиния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Полилиния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"/>
          </a:p>
        </p:txBody>
      </p:sp>
      <p:grpSp>
        <p:nvGrpSpPr>
          <p:cNvPr id="9" name="Группа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0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1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6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39" name="Текст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22" name="Группа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7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40" name="Текст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"/>
          </a:p>
        </p:txBody>
      </p:sp>
      <p:grpSp>
        <p:nvGrpSpPr>
          <p:cNvPr id="52" name="Группа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9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1" name="Текст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84" name="Группа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8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2" name="Текст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97" name="Группа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9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80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3" name="Текст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24.08.2016</a:t>
            </a:r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oracle.com/technetwork/java/javase/downloads/21331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zon.ru/context/detail/id/7821666/" TargetMode="External"/><Relationship Id="rId4" Type="http://schemas.openxmlformats.org/officeDocument/2006/relationships/hyperlink" Target="https://github.com/SpardaRus/zombieSho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Изучаем </a:t>
            </a:r>
            <a:r>
              <a:rPr lang="en-US" dirty="0" smtClean="0"/>
              <a:t>JAVA</a:t>
            </a:r>
            <a:endParaRPr lang="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Т</a:t>
            </a:r>
            <a:r>
              <a:rPr lang="ru" dirty="0" smtClean="0"/>
              <a:t>ут пробежала маленькая жаба...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dirty="0" smtClean="0"/>
              <a:t>Всегда так объявляется точка входа в программу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dirty="0" smtClean="0"/>
              <a:t>Тут начинается работа программы.</a:t>
            </a: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07522" y="1728196"/>
            <a:ext cx="6056416" cy="3231654"/>
          </a:xfrm>
          <a:prstGeom prst="rect">
            <a:avLst/>
          </a:prstGeom>
          <a:solidFill>
            <a:srgbClr val="2B2B2B"/>
          </a:solidFill>
          <a:ln w="38100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18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ru-RU" sz="1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ru-RU" altLang="ru-RU" sz="2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24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4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5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dirty="0" smtClean="0"/>
              <a:t>Конструкция выводит на экран надпись</a:t>
            </a:r>
            <a:r>
              <a:rPr lang="en-US" dirty="0"/>
              <a:t> Zombie shot</a:t>
            </a:r>
            <a:r>
              <a:rPr lang="ru-RU" dirty="0" smtClean="0"/>
              <a:t> 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dirty="0" smtClean="0"/>
              <a:t>Мы убили зомби…</a:t>
            </a:r>
            <a:br>
              <a:rPr lang="ru-RU" dirty="0" smtClean="0"/>
            </a:br>
            <a:r>
              <a:rPr lang="ru-RU" dirty="0" err="1" smtClean="0"/>
              <a:t>Уиииии</a:t>
            </a:r>
            <a:r>
              <a:rPr lang="ru-RU" dirty="0" smtClean="0"/>
              <a:t>..</a:t>
            </a: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07522" y="2220638"/>
            <a:ext cx="6056416" cy="2246769"/>
          </a:xfrm>
          <a:prstGeom prst="rect">
            <a:avLst/>
          </a:prstGeom>
          <a:solidFill>
            <a:srgbClr val="2B2B2B"/>
          </a:solidFill>
          <a:ln w="38100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Zombie</a:t>
            </a:r>
            <a:r>
              <a:rPr lang="ru-RU" altLang="ru-RU" sz="20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shot</a:t>
            </a:r>
            <a:r>
              <a:rPr lang="ru-RU" altLang="ru-RU" sz="20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smtClean="0">
                <a:latin typeface="Arial" panose="020B0604020202020204" pitchFamily="34" charset="0"/>
              </a:rPr>
              <a:t>              </a:t>
            </a:r>
            <a:endParaRPr lang="ru-RU" altLang="ru-RU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0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224" y="1840674"/>
            <a:ext cx="7885216" cy="1745673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Домашнее задание, а то гулять не пойдешь!</a:t>
            </a:r>
            <a:endParaRPr lang="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Я что школьник???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5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Не выполняйте домашнюю работу!!!</a:t>
            </a:r>
            <a:br>
              <a:rPr lang="ru-RU" dirty="0" smtClean="0"/>
            </a:br>
            <a:r>
              <a:rPr lang="ru-RU" dirty="0" smtClean="0"/>
              <a:t>Это бессмысленно!!!</a:t>
            </a:r>
            <a:endParaRPr lang="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 smtClean="0"/>
              <a:t>P.S. </a:t>
            </a:r>
            <a:r>
              <a:rPr lang="ru-RU" dirty="0" smtClean="0"/>
              <a:t>Бесполезное задание…</a:t>
            </a:r>
            <a:br>
              <a:rPr lang="ru-RU" dirty="0" smtClean="0"/>
            </a:br>
            <a:r>
              <a:rPr lang="ru-RU" dirty="0" smtClean="0"/>
              <a:t>Все равно </a:t>
            </a:r>
            <a:r>
              <a:rPr lang="ru-RU" dirty="0" err="1" smtClean="0"/>
              <a:t>зомбаков</a:t>
            </a:r>
            <a:r>
              <a:rPr lang="ru-RU" dirty="0" smtClean="0"/>
              <a:t> бесконечно много, лучше спрятаться в продуктовом магазине и умереть от переедания чипсов.</a:t>
            </a:r>
            <a:endParaRPr lang="en-US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19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/>
              <a:t>P.S. </a:t>
            </a:r>
            <a:r>
              <a:rPr lang="ru-RU" dirty="0" smtClean="0"/>
              <a:t>Если начнешь стрелять из игрушечного пистолета, то у тебя образуется нервный срыв. Выполняй его, если у тебя уже есть отклонения в психике.</a:t>
            </a:r>
            <a:endParaRPr lang="en-US" dirty="0"/>
          </a:p>
          <a:p>
            <a:pPr rtl="0"/>
            <a:endParaRPr lang="en-US" dirty="0"/>
          </a:p>
        </p:txBody>
      </p:sp>
      <p:sp>
        <p:nvSpPr>
          <p:cNvPr id="11" name="Текст 6"/>
          <p:cNvSpPr txBox="1">
            <a:spLocks/>
          </p:cNvSpPr>
          <p:nvPr/>
        </p:nvSpPr>
        <p:spPr>
          <a:xfrm>
            <a:off x="1192948" y="1988930"/>
            <a:ext cx="4020320" cy="248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1.</a:t>
            </a:r>
            <a:br>
              <a:rPr lang="ru-RU" dirty="0" smtClean="0"/>
            </a:br>
            <a:r>
              <a:rPr lang="ru-RU" dirty="0" smtClean="0"/>
              <a:t>Выведите на консоль </a:t>
            </a:r>
            <a:r>
              <a:rPr lang="en-US" dirty="0" smtClean="0"/>
              <a:t>20 </a:t>
            </a:r>
            <a:r>
              <a:rPr lang="ru-RU" dirty="0" smtClean="0"/>
              <a:t>строчек вида:</a:t>
            </a:r>
            <a:br>
              <a:rPr lang="ru-RU" dirty="0" smtClean="0"/>
            </a:br>
            <a:r>
              <a:rPr lang="en-US" dirty="0" smtClean="0">
                <a:solidFill>
                  <a:srgbClr val="002060"/>
                </a:solidFill>
              </a:rPr>
              <a:t>Zombie shot</a:t>
            </a:r>
            <a:r>
              <a:rPr lang="ru-RU" dirty="0" smtClean="0">
                <a:solidFill>
                  <a:srgbClr val="002060"/>
                </a:solidFill>
              </a:rPr>
              <a:t/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Minys</a:t>
            </a:r>
            <a:r>
              <a:rPr lang="en-US" dirty="0" smtClean="0">
                <a:solidFill>
                  <a:srgbClr val="002060"/>
                </a:solidFill>
              </a:rPr>
              <a:t> 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Текст 6"/>
          <p:cNvSpPr txBox="1">
            <a:spLocks/>
          </p:cNvSpPr>
          <p:nvPr/>
        </p:nvSpPr>
        <p:spPr>
          <a:xfrm>
            <a:off x="6917238" y="1856322"/>
            <a:ext cx="4020320" cy="248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2.</a:t>
            </a:r>
            <a:br>
              <a:rPr lang="ru-RU" dirty="0" smtClean="0"/>
            </a:br>
            <a:r>
              <a:rPr lang="ru-RU" dirty="0" smtClean="0"/>
              <a:t>Если ты совсем псих, то выполни первое задание с помощью блокнота и выведи результат в командную строку (</a:t>
            </a:r>
            <a:r>
              <a:rPr lang="en-US" dirty="0" err="1" smtClean="0"/>
              <a:t>cmd</a:t>
            </a:r>
            <a:r>
              <a:rPr lang="ru-RU" dirty="0" smtClean="0"/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5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 следующей серии…</a:t>
            </a:r>
            <a:endParaRPr lang="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r="7000"/>
          <a:stretch>
            <a:fillRect/>
          </a:stretch>
        </p:blipFill>
        <p:spPr/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05" y="1900210"/>
            <a:ext cx="2845177" cy="2854693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90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Может  быть полезно</a:t>
            </a:r>
            <a:endParaRPr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065213" y="1752600"/>
            <a:ext cx="10275721" cy="422910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JDK: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www.oracle.com/technetwork/java/javase/downloads/2133151</a:t>
            </a:r>
            <a:endParaRPr dirty="0"/>
          </a:p>
          <a:p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en-US" dirty="0" smtClean="0"/>
              <a:t>idea (IDE):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://www.jetbrains.com/idea/download/#section=windows</a:t>
            </a:r>
            <a:endParaRPr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://github.com/SpardaRus/zombieShot</a:t>
            </a:r>
            <a:endParaRPr lang="en-US" dirty="0" smtClean="0"/>
          </a:p>
          <a:p>
            <a:r>
              <a:rPr lang="ru-RU" dirty="0" smtClean="0"/>
              <a:t>Книжечка</a:t>
            </a:r>
            <a:r>
              <a:rPr lang="en-US" dirty="0" smtClean="0"/>
              <a:t> (Head First </a:t>
            </a:r>
            <a:r>
              <a:rPr lang="ru-RU" dirty="0"/>
              <a:t>Изучаем </a:t>
            </a:r>
            <a:r>
              <a:rPr lang="en-US" dirty="0"/>
              <a:t>Java): </a:t>
            </a:r>
            <a:r>
              <a:rPr lang="en-US" dirty="0" smtClean="0">
                <a:hlinkClick r:id="rId5"/>
              </a:rPr>
              <a:t>https://www.ozon.ru/context/detail/id/7821666/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127" y="1752600"/>
            <a:ext cx="8072582" cy="1828800"/>
          </a:xfrm>
        </p:spPr>
        <p:txBody>
          <a:bodyPr rtlCol="0"/>
          <a:lstStyle/>
          <a:p>
            <a:pPr rtl="0"/>
            <a:r>
              <a:rPr lang="ru-RU" dirty="0" smtClean="0"/>
              <a:t>Спасибо за внимание</a:t>
            </a:r>
            <a:endParaRPr lang="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026872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4566" y="1330347"/>
            <a:ext cx="4726379" cy="2103120"/>
          </a:xfrm>
        </p:spPr>
        <p:txBody>
          <a:bodyPr rtlCol="0"/>
          <a:lstStyle/>
          <a:p>
            <a:pPr rtl="0"/>
            <a:r>
              <a:rPr lang="ru" dirty="0" smtClean="0"/>
              <a:t>Начинает рассказ</a:t>
            </a:r>
            <a:br>
              <a:rPr lang="ru" dirty="0" smtClean="0"/>
            </a:br>
            <a:r>
              <a:rPr lang="ru" dirty="0" smtClean="0"/>
              <a:t> Ясаков Алексей</a:t>
            </a:r>
            <a:endParaRPr lang="ru" dirty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13" y="1031195"/>
            <a:ext cx="3429000" cy="45720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" dirty="0"/>
              <a:t>Когда-то я был без усов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33" y="4025734"/>
            <a:ext cx="1205346" cy="12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Почему </a:t>
            </a:r>
            <a:r>
              <a:rPr lang="en-US" dirty="0" smtClean="0"/>
              <a:t>JAVA?</a:t>
            </a:r>
            <a:endParaRPr lang="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На самом деле никто не знает…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45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Польза и недостатки </a:t>
            </a:r>
            <a:r>
              <a:rPr lang="en-US" dirty="0" smtClean="0"/>
              <a:t>JAVA</a:t>
            </a:r>
            <a:endParaRPr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ru-RU" dirty="0" smtClean="0">
                <a:solidFill>
                  <a:srgbClr val="467D17"/>
                </a:solidFill>
              </a:rPr>
              <a:t>Плюсы:</a:t>
            </a:r>
            <a:endParaRPr lang="en-US" dirty="0" smtClean="0">
              <a:solidFill>
                <a:srgbClr val="467D17"/>
              </a:solidFill>
            </a:endParaRPr>
          </a:p>
          <a:p>
            <a:pPr rtl="0"/>
            <a:r>
              <a:rPr lang="ru-RU" dirty="0" smtClean="0">
                <a:solidFill>
                  <a:srgbClr val="467D17"/>
                </a:solidFill>
              </a:rPr>
              <a:t>Кросс-</a:t>
            </a:r>
            <a:r>
              <a:rPr lang="ru-RU" dirty="0" err="1" smtClean="0">
                <a:solidFill>
                  <a:srgbClr val="467D17"/>
                </a:solidFill>
              </a:rPr>
              <a:t>платформенность</a:t>
            </a:r>
            <a:endParaRPr dirty="0">
              <a:solidFill>
                <a:srgbClr val="467D17"/>
              </a:solidFill>
            </a:endParaRPr>
          </a:p>
          <a:p>
            <a:pPr rtl="0"/>
            <a:r>
              <a:rPr lang="ru-RU" dirty="0" smtClean="0">
                <a:solidFill>
                  <a:srgbClr val="467D17"/>
                </a:solidFill>
              </a:rPr>
              <a:t>За вас очистит мусор уборщик</a:t>
            </a:r>
            <a:endParaRPr dirty="0">
              <a:solidFill>
                <a:srgbClr val="467D17"/>
              </a:solidFill>
            </a:endParaRPr>
          </a:p>
          <a:p>
            <a:pPr rtl="0"/>
            <a:r>
              <a:rPr lang="ru-RU" dirty="0" smtClean="0">
                <a:solidFill>
                  <a:srgbClr val="467D17"/>
                </a:solidFill>
              </a:rPr>
              <a:t>Популярность и много библиотек (Весна)</a:t>
            </a:r>
            <a:endParaRPr lang="en-US" dirty="0" smtClean="0">
              <a:solidFill>
                <a:srgbClr val="467D17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Минусы: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Низкая производительность</a:t>
            </a:r>
          </a:p>
          <a:p>
            <a:r>
              <a:rPr lang="ru-RU" dirty="0">
                <a:solidFill>
                  <a:srgbClr val="C00000"/>
                </a:solidFill>
              </a:rPr>
              <a:t>Пот</a:t>
            </a:r>
            <a:r>
              <a:rPr lang="ru-RU" dirty="0">
                <a:solidFill>
                  <a:srgbClr val="C00000"/>
                </a:solidFill>
              </a:rPr>
              <a:t>реб</a:t>
            </a:r>
            <a:r>
              <a:rPr lang="ru-RU" dirty="0">
                <a:solidFill>
                  <a:srgbClr val="C00000"/>
                </a:solidFill>
              </a:rPr>
              <a:t>ляет больше память (</a:t>
            </a:r>
            <a:r>
              <a:rPr lang="en-US" dirty="0">
                <a:solidFill>
                  <a:srgbClr val="C00000"/>
                </a:solidFill>
              </a:rPr>
              <a:t>JVM</a:t>
            </a:r>
            <a:r>
              <a:rPr lang="ru-RU" dirty="0">
                <a:solidFill>
                  <a:srgbClr val="C00000"/>
                </a:solidFill>
              </a:rPr>
              <a:t>, ну за что????)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За вас очистит мусор </a:t>
            </a:r>
            <a:r>
              <a:rPr lang="ru-RU" dirty="0" smtClean="0">
                <a:solidFill>
                  <a:srgbClr val="C00000"/>
                </a:solidFill>
              </a:rPr>
              <a:t>уборщик (нет контроля)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 smtClean="0"/>
          </a:p>
          <a:p>
            <a:pPr rtl="0"/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64" y="1752600"/>
            <a:ext cx="4048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66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Вооружаеся против зомби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u" dirty="0" smtClean="0"/>
              <a:t>Когда это кончится???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r="13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9904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Вооружение </a:t>
            </a:r>
            <a:r>
              <a:rPr lang="en-US" dirty="0"/>
              <a:t>JAVA </a:t>
            </a:r>
            <a:r>
              <a:rPr lang="ru-RU" dirty="0"/>
              <a:t>разработчика</a:t>
            </a:r>
            <a:endParaRPr lang="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en-US" dirty="0"/>
              <a:t>JDK (Java Development Kit)</a:t>
            </a:r>
          </a:p>
          <a:p>
            <a:pPr rt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6231358" cy="914400"/>
          </a:xfrm>
        </p:spPr>
        <p:txBody>
          <a:bodyPr rtlCol="0"/>
          <a:lstStyle/>
          <a:p>
            <a:pPr rtl="0"/>
            <a:r>
              <a:rPr lang="en-US" dirty="0" smtClean="0"/>
              <a:t>	</a:t>
            </a:r>
            <a:r>
              <a:rPr lang="ru-RU" sz="2400" dirty="0" smtClean="0"/>
              <a:t>Блокнот</a:t>
            </a:r>
            <a:r>
              <a:rPr lang="ru-RU" dirty="0" smtClean="0"/>
              <a:t>	ИЛИ	</a:t>
            </a:r>
            <a:r>
              <a:rPr lang="en-US" dirty="0" smtClean="0"/>
              <a:t>	</a:t>
            </a:r>
            <a:r>
              <a:rPr lang="en-US" sz="2400" dirty="0" smtClean="0"/>
              <a:t>IDE</a:t>
            </a:r>
            <a:endParaRPr lang="en-US" sz="2400" dirty="0"/>
          </a:p>
        </p:txBody>
      </p:sp>
      <p:pic>
        <p:nvPicPr>
          <p:cNvPr id="19" name="Рисунок 18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r="14922"/>
          <a:stretch>
            <a:fillRect/>
          </a:stretch>
        </p:blipFill>
        <p:spPr/>
      </p:pic>
      <p:pic>
        <p:nvPicPr>
          <p:cNvPr id="18" name="Рисунок 17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>
            <a:fillRect/>
          </a:stretch>
        </p:blipFill>
        <p:spPr/>
      </p:pic>
      <p:pic>
        <p:nvPicPr>
          <p:cNvPr id="24" name="Рисунок 23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r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844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</a:t>
            </a:r>
            <a:r>
              <a:rPr lang="en-US" dirty="0"/>
              <a:t>shot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0835" y="2553270"/>
            <a:ext cx="829586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Weapon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Zombie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Не удержался и нажал на курок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Грозный смех изнутри - </a:t>
            </a:r>
            <a:br>
              <a:rPr lang="ru-RU" dirty="0" smtClean="0"/>
            </a:br>
            <a:r>
              <a:rPr lang="ru-RU" dirty="0" smtClean="0"/>
              <a:t>АХА АХ ха </a:t>
            </a:r>
            <a:r>
              <a:rPr lang="ru-RU" dirty="0" err="1" smtClean="0"/>
              <a:t>ха</a:t>
            </a:r>
            <a:r>
              <a:rPr lang="ru-RU" dirty="0" smtClean="0"/>
              <a:t> </a:t>
            </a:r>
            <a:r>
              <a:rPr lang="ru-RU" dirty="0" err="1" smtClean="0"/>
              <a:t>аХА</a:t>
            </a:r>
            <a:r>
              <a:rPr lang="ru-RU" dirty="0" smtClean="0"/>
              <a:t> </a:t>
            </a:r>
            <a:r>
              <a:rPr lang="ru-RU" dirty="0" err="1" smtClean="0"/>
              <a:t>аха</a:t>
            </a:r>
            <a:r>
              <a:rPr lang="ru-RU" dirty="0" smtClean="0"/>
              <a:t> АХАА</a:t>
            </a:r>
            <a:br>
              <a:rPr lang="ru-RU" dirty="0" smtClean="0"/>
            </a:br>
            <a:r>
              <a:rPr lang="ru-RU" dirty="0" err="1" smtClean="0"/>
              <a:t>Кхе</a:t>
            </a:r>
            <a:r>
              <a:rPr lang="ru-RU" dirty="0" smtClean="0"/>
              <a:t> </a:t>
            </a:r>
            <a:r>
              <a:rPr lang="ru-RU" dirty="0" err="1" smtClean="0"/>
              <a:t>кк</a:t>
            </a:r>
            <a:r>
              <a:rPr lang="ru-RU" dirty="0" smtClean="0"/>
              <a:t> </a:t>
            </a:r>
            <a:r>
              <a:rPr lang="ru-RU" dirty="0" err="1" smtClean="0"/>
              <a:t>кхе</a:t>
            </a:r>
            <a:r>
              <a:rPr lang="ru-RU" dirty="0" smtClean="0"/>
              <a:t> </a:t>
            </a:r>
            <a:r>
              <a:rPr lang="ru-RU" dirty="0" err="1" smtClean="0"/>
              <a:t>кхе</a:t>
            </a:r>
            <a:r>
              <a:rPr lang="ru-RU" dirty="0" smtClean="0"/>
              <a:t> (закашлялся от смеха).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r="1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5852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dirty="0" smtClean="0"/>
              <a:t>Назвали наш класс «</a:t>
            </a:r>
            <a:r>
              <a:rPr lang="en-US" dirty="0"/>
              <a:t>Weapon</a:t>
            </a:r>
            <a:r>
              <a:rPr lang="ru-RU" dirty="0" smtClean="0"/>
              <a:t>»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dirty="0" smtClean="0"/>
              <a:t>Создался файл </a:t>
            </a:r>
            <a:r>
              <a:rPr lang="en-US" dirty="0" smtClean="0"/>
              <a:t>Weapon.java</a:t>
            </a: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55024" y="1032573"/>
            <a:ext cx="5850970" cy="4524315"/>
          </a:xfrm>
          <a:prstGeom prst="rect">
            <a:avLst/>
          </a:prstGeom>
          <a:solidFill>
            <a:srgbClr val="2B2B2B"/>
          </a:solidFill>
          <a:ln w="38100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Weapon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73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 16 х 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51_TF03431377" id="{E55CF100-C248-4B8F-8F5C-C7DC3EE79A39}" vid="{F3C83CD3-4C48-4907-A3EA-9E7FA702781C}"/>
    </a:ext>
  </a:extLst>
</a:theme>
</file>

<file path=ppt/theme/theme2.xml><?xml version="1.0" encoding="utf-8"?>
<a:theme xmlns:a="http://schemas.openxmlformats.org/drawingml/2006/main" name="Тема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Презентация, посвященная природе, представленная в альбомной ориентации (широкоэкранный формат)</Template>
  <TotalTime>153</TotalTime>
  <Words>247</Words>
  <Application>Microsoft Office PowerPoint</Application>
  <PresentationFormat>Широкоэкранный</PresentationFormat>
  <Paragraphs>64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Segoe Print</vt:lpstr>
      <vt:lpstr>Природа 16 х 9</vt:lpstr>
      <vt:lpstr>Изучаем JAVA</vt:lpstr>
      <vt:lpstr>Начинает рассказ  Ясаков Алексей</vt:lpstr>
      <vt:lpstr>Почему JAVA?</vt:lpstr>
      <vt:lpstr>Польза и недостатки JAVA</vt:lpstr>
      <vt:lpstr>Вооружаеся против зомби</vt:lpstr>
      <vt:lpstr>Вооружение JAVA разработчика</vt:lpstr>
      <vt:lpstr>Zombie shot</vt:lpstr>
      <vt:lpstr>Не удержался и нажал на курок</vt:lpstr>
      <vt:lpstr>Назвали наш класс «Weapon»</vt:lpstr>
      <vt:lpstr>Всегда так объявляется точка входа в программу</vt:lpstr>
      <vt:lpstr>Конструкция выводит на экран надпись Zombie shot </vt:lpstr>
      <vt:lpstr>Домашнее задание, а то гулять не пойдешь!</vt:lpstr>
      <vt:lpstr>Не выполняйте домашнюю работу!!! Это бессмысленно!!!</vt:lpstr>
      <vt:lpstr>В следующей серии…</vt:lpstr>
      <vt:lpstr>Может  быть полезно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Алексей Ясаков</dc:creator>
  <cp:lastModifiedBy>Алексей Ясаков</cp:lastModifiedBy>
  <cp:revision>18</cp:revision>
  <dcterms:created xsi:type="dcterms:W3CDTF">2020-01-25T04:33:08Z</dcterms:created>
  <dcterms:modified xsi:type="dcterms:W3CDTF">2020-01-25T07:06:41Z</dcterms:modified>
</cp:coreProperties>
</file>